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bb2b0dddb242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f21540be4046ad"/>
  </p:sldMasterIdLst>
  <p:sldIdLst>
    <p:sldId xmlns:r="http://schemas.openxmlformats.org/officeDocument/2006/relationships" id="256" r:id="R6a31dda085ec4ec0"/>
    <p:sldId xmlns:r="http://schemas.openxmlformats.org/officeDocument/2006/relationships" id="257" r:id="R415e62029b5e4605"/>
    <p:sldId xmlns:r="http://schemas.openxmlformats.org/officeDocument/2006/relationships" id="258" r:id="R8dfb0d1c1a414ede"/>
    <p:sldId xmlns:r="http://schemas.openxmlformats.org/officeDocument/2006/relationships" id="259" r:id="Ra4e1119b373d4323"/>
    <p:sldId xmlns:r="http://schemas.openxmlformats.org/officeDocument/2006/relationships" id="260" r:id="R860352c3885b4e27"/>
    <p:sldId xmlns:r="http://schemas.openxmlformats.org/officeDocument/2006/relationships" id="261" r:id="Rfc7db0e2b48640ae"/>
    <p:sldId xmlns:r="http://schemas.openxmlformats.org/officeDocument/2006/relationships" id="262" r:id="Rb499dcaea0bf4e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f21540be4046ad" /><Relationship Type="http://schemas.openxmlformats.org/officeDocument/2006/relationships/slide" Target="/ppt/slides/slide1.xml" Id="R6a31dda085ec4ec0" /><Relationship Type="http://schemas.openxmlformats.org/officeDocument/2006/relationships/slide" Target="/ppt/slides/slide2.xml" Id="R415e62029b5e4605" /><Relationship Type="http://schemas.openxmlformats.org/officeDocument/2006/relationships/slide" Target="/ppt/slides/slide3.xml" Id="R8dfb0d1c1a414ede" /><Relationship Type="http://schemas.openxmlformats.org/officeDocument/2006/relationships/slide" Target="/ppt/slides/slide4.xml" Id="Ra4e1119b373d4323" /><Relationship Type="http://schemas.openxmlformats.org/officeDocument/2006/relationships/slide" Target="/ppt/slides/slide5.xml" Id="R860352c3885b4e27" /><Relationship Type="http://schemas.openxmlformats.org/officeDocument/2006/relationships/slide" Target="/ppt/slides/slide6.xml" Id="Rfc7db0e2b48640ae" /><Relationship Type="http://schemas.openxmlformats.org/officeDocument/2006/relationships/slide" Target="/ppt/slides/slide7.xml" Id="Rb499dcaea0bf4e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cfa9987af64d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dcfba48b640d0" /><Relationship Type="http://schemas.openxmlformats.org/officeDocument/2006/relationships/theme" Target="/ppt/slideMasters/theme/theme1.xml" Id="R9f019206965e4b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bdcfba48b640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b7b444e2744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3ae19dd5c47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1d2d9424c48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a7603791a46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d9647fe0b4a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a7cd6080349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75a464f32649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EIKENES FINANS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EIKENES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EIKENES FINANS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EIKENES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EIKENES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EIKENES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1 079 812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5 990 635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5 990 635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EIKENES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ANN-WENCHE EIKENES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EVALD EIKENES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THORVALD EIKENES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EIKENES FINANS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Årnesveien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978 675 034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EIKENES FINANS AS</a:t>
            </a:r>
          </a:p>
        </p:txBody>
      </p:sp>
    </p:spTree>
  </p:cSld>
  <p:clrMapOvr>
    <a:masterClrMapping xmlns:a="http://schemas.openxmlformats.org/drawingml/2006/main"/>
  </p:clrMapOvr>
</p:sld>
</file>