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4bb1d9972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3c57aff0d4e7c"/>
  </p:sldMasterIdLst>
  <p:sldIdLst>
    <p:sldId xmlns:r="http://schemas.openxmlformats.org/officeDocument/2006/relationships" id="256" r:id="Rc17c57ed719c4a18"/>
    <p:sldId xmlns:r="http://schemas.openxmlformats.org/officeDocument/2006/relationships" id="257" r:id="Rbf26e1e0d0774ac1"/>
    <p:sldId xmlns:r="http://schemas.openxmlformats.org/officeDocument/2006/relationships" id="258" r:id="Rfbade810fc304fc3"/>
    <p:sldId xmlns:r="http://schemas.openxmlformats.org/officeDocument/2006/relationships" id="259" r:id="Rd075093137f946bc"/>
    <p:sldId xmlns:r="http://schemas.openxmlformats.org/officeDocument/2006/relationships" id="260" r:id="Rcfaec093c77543a3"/>
    <p:sldId xmlns:r="http://schemas.openxmlformats.org/officeDocument/2006/relationships" id="261" r:id="Rd2c2ff627c244ffc"/>
    <p:sldId xmlns:r="http://schemas.openxmlformats.org/officeDocument/2006/relationships" id="262" r:id="R5b1dc751d6a4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3c57aff0d4e7c" /><Relationship Type="http://schemas.openxmlformats.org/officeDocument/2006/relationships/slide" Target="/ppt/slides/slide1.xml" Id="Rc17c57ed719c4a18" /><Relationship Type="http://schemas.openxmlformats.org/officeDocument/2006/relationships/slide" Target="/ppt/slides/slide2.xml" Id="Rbf26e1e0d0774ac1" /><Relationship Type="http://schemas.openxmlformats.org/officeDocument/2006/relationships/slide" Target="/ppt/slides/slide3.xml" Id="Rfbade810fc304fc3" /><Relationship Type="http://schemas.openxmlformats.org/officeDocument/2006/relationships/slide" Target="/ppt/slides/slide4.xml" Id="Rd075093137f946bc" /><Relationship Type="http://schemas.openxmlformats.org/officeDocument/2006/relationships/slide" Target="/ppt/slides/slide5.xml" Id="Rcfaec093c77543a3" /><Relationship Type="http://schemas.openxmlformats.org/officeDocument/2006/relationships/slide" Target="/ppt/slides/slide6.xml" Id="Rd2c2ff627c244ffc" /><Relationship Type="http://schemas.openxmlformats.org/officeDocument/2006/relationships/slide" Target="/ppt/slides/slide7.xml" Id="R5b1dc751d6a4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b8bb3177b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515160a7f4213" /><Relationship Type="http://schemas.openxmlformats.org/officeDocument/2006/relationships/theme" Target="/ppt/slideMasters/theme/theme1.xml" Id="R74eddb4c3cef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515160a7f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064e5cbf8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6a7796897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f33bce134d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e42480e6a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bd7fd8358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42fc8e63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e77eafe0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RØNNESTAD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RØNNESTAD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RØNNESTAD EFTF AS ble etablert [år] og holder til i Eidså.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RØNNESTAD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RØNNESTAD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RØNNESTAD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3 415 569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RØNNESTAD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KNUT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RØNNESTAD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Vanylvsvegen 596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6142 Eidså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978 670 261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RØNNESTAD EFTF AS</a:t>
            </a:r>
          </a:p>
        </p:txBody>
      </p:sp>
    </p:spTree>
  </p:cSld>
  <p:clrMapOvr>
    <a:masterClrMapping xmlns:a="http://schemas.openxmlformats.org/drawingml/2006/main"/>
  </p:clrMapOvr>
</p:sld>
</file>