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0647b88e68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a24e1e6574c86"/>
  </p:sldMasterIdLst>
  <p:sldIdLst>
    <p:sldId xmlns:r="http://schemas.openxmlformats.org/officeDocument/2006/relationships" id="256" r:id="R21b7b793c0334a6c"/>
    <p:sldId xmlns:r="http://schemas.openxmlformats.org/officeDocument/2006/relationships" id="257" r:id="R9d15420c823549ce"/>
    <p:sldId xmlns:r="http://schemas.openxmlformats.org/officeDocument/2006/relationships" id="258" r:id="Rdff7e85bbe3a4e4e"/>
    <p:sldId xmlns:r="http://schemas.openxmlformats.org/officeDocument/2006/relationships" id="259" r:id="R7098d7ab97c04a84"/>
    <p:sldId xmlns:r="http://schemas.openxmlformats.org/officeDocument/2006/relationships" id="260" r:id="R9470517d6c1b44a0"/>
    <p:sldId xmlns:r="http://schemas.openxmlformats.org/officeDocument/2006/relationships" id="261" r:id="R7e3c9790964e4068"/>
    <p:sldId xmlns:r="http://schemas.openxmlformats.org/officeDocument/2006/relationships" id="262" r:id="R4d1e9a0b5d1c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a24e1e6574c86" /><Relationship Type="http://schemas.openxmlformats.org/officeDocument/2006/relationships/slide" Target="/ppt/slides/slide1.xml" Id="R21b7b793c0334a6c" /><Relationship Type="http://schemas.openxmlformats.org/officeDocument/2006/relationships/slide" Target="/ppt/slides/slide2.xml" Id="R9d15420c823549ce" /><Relationship Type="http://schemas.openxmlformats.org/officeDocument/2006/relationships/slide" Target="/ppt/slides/slide3.xml" Id="Rdff7e85bbe3a4e4e" /><Relationship Type="http://schemas.openxmlformats.org/officeDocument/2006/relationships/slide" Target="/ppt/slides/slide4.xml" Id="R7098d7ab97c04a84" /><Relationship Type="http://schemas.openxmlformats.org/officeDocument/2006/relationships/slide" Target="/ppt/slides/slide5.xml" Id="R9470517d6c1b44a0" /><Relationship Type="http://schemas.openxmlformats.org/officeDocument/2006/relationships/slide" Target="/ppt/slides/slide6.xml" Id="R7e3c9790964e4068" /><Relationship Type="http://schemas.openxmlformats.org/officeDocument/2006/relationships/slide" Target="/ppt/slides/slide7.xml" Id="R4d1e9a0b5d1c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523960860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e9ee8e9e4687" /><Relationship Type="http://schemas.openxmlformats.org/officeDocument/2006/relationships/theme" Target="/ppt/slideMasters/theme/theme1.xml" Id="Re7ddc20d058d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fe9ee8e9e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c4b4a2c7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d9a9a88ea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ae839f7d548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350923464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7a1f1121a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7fabb7c743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54202d02041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