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603ab880e24f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95e403defc4ddc"/>
  </p:sldMasterIdLst>
  <p:sldIdLst>
    <p:sldId xmlns:r="http://schemas.openxmlformats.org/officeDocument/2006/relationships" id="256" r:id="R90532f1cdcb14d73"/>
    <p:sldId xmlns:r="http://schemas.openxmlformats.org/officeDocument/2006/relationships" id="257" r:id="R6b87eeb4be984ec3"/>
    <p:sldId xmlns:r="http://schemas.openxmlformats.org/officeDocument/2006/relationships" id="258" r:id="R9ce9dce33097443c"/>
    <p:sldId xmlns:r="http://schemas.openxmlformats.org/officeDocument/2006/relationships" id="259" r:id="Radea7997bc1f4090"/>
    <p:sldId xmlns:r="http://schemas.openxmlformats.org/officeDocument/2006/relationships" id="260" r:id="R41e94d26ceff450e"/>
    <p:sldId xmlns:r="http://schemas.openxmlformats.org/officeDocument/2006/relationships" id="261" r:id="Reb7dd61f75d94816"/>
    <p:sldId xmlns:r="http://schemas.openxmlformats.org/officeDocument/2006/relationships" id="262" r:id="Rb2174a8be9ee42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5e403defc4ddc" /><Relationship Type="http://schemas.openxmlformats.org/officeDocument/2006/relationships/slide" Target="/ppt/slides/slide1.xml" Id="R90532f1cdcb14d73" /><Relationship Type="http://schemas.openxmlformats.org/officeDocument/2006/relationships/slide" Target="/ppt/slides/slide2.xml" Id="R6b87eeb4be984ec3" /><Relationship Type="http://schemas.openxmlformats.org/officeDocument/2006/relationships/slide" Target="/ppt/slides/slide3.xml" Id="R9ce9dce33097443c" /><Relationship Type="http://schemas.openxmlformats.org/officeDocument/2006/relationships/slide" Target="/ppt/slides/slide4.xml" Id="Radea7997bc1f4090" /><Relationship Type="http://schemas.openxmlformats.org/officeDocument/2006/relationships/slide" Target="/ppt/slides/slide5.xml" Id="R41e94d26ceff450e" /><Relationship Type="http://schemas.openxmlformats.org/officeDocument/2006/relationships/slide" Target="/ppt/slides/slide6.xml" Id="Reb7dd61f75d94816" /><Relationship Type="http://schemas.openxmlformats.org/officeDocument/2006/relationships/slide" Target="/ppt/slides/slide7.xml" Id="Rb2174a8be9ee42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0ee937b5a246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a30d570404e88" /><Relationship Type="http://schemas.openxmlformats.org/officeDocument/2006/relationships/theme" Target="/ppt/slideMasters/theme/theme1.xml" Id="Rd4812a02c5f84f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6a30d570404e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adc2bd1dc4e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76356b4704e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9c158f97f4c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2bf5f35fe43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06b58c49345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7381948b240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7eceba5f944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RUNE VALAKER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VALAKER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VALAKER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VALAKER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VALAKER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VALAKER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783 928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8 863 894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25 954 679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26 542 687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VALAKER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VALAKER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VALAKER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978 666 299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VALAKER AS</a:t>
            </a:r>
          </a:p>
        </p:txBody>
      </p:sp>
    </p:spTree>
  </p:cSld>
  <p:clrMapOvr>
    <a:masterClrMapping xmlns:a="http://schemas.openxmlformats.org/drawingml/2006/main"/>
  </p:clrMapOvr>
</p:sld>
</file>