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1b5274f69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13ea94fb834b70"/>
  </p:sldMasterIdLst>
  <p:sldIdLst>
    <p:sldId xmlns:r="http://schemas.openxmlformats.org/officeDocument/2006/relationships" id="256" r:id="Ref6e414c97bb4355"/>
    <p:sldId xmlns:r="http://schemas.openxmlformats.org/officeDocument/2006/relationships" id="257" r:id="R7404311de43c4b85"/>
    <p:sldId xmlns:r="http://schemas.openxmlformats.org/officeDocument/2006/relationships" id="258" r:id="Re6acdba0a76d462c"/>
    <p:sldId xmlns:r="http://schemas.openxmlformats.org/officeDocument/2006/relationships" id="259" r:id="Rbe9840801a3a47d1"/>
    <p:sldId xmlns:r="http://schemas.openxmlformats.org/officeDocument/2006/relationships" id="260" r:id="R3d3ff7d5711a4f61"/>
    <p:sldId xmlns:r="http://schemas.openxmlformats.org/officeDocument/2006/relationships" id="261" r:id="R89b0077964424776"/>
    <p:sldId xmlns:r="http://schemas.openxmlformats.org/officeDocument/2006/relationships" id="262" r:id="R574912fd27c5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3ea94fb834b70" /><Relationship Type="http://schemas.openxmlformats.org/officeDocument/2006/relationships/slide" Target="/ppt/slides/slide1.xml" Id="Ref6e414c97bb4355" /><Relationship Type="http://schemas.openxmlformats.org/officeDocument/2006/relationships/slide" Target="/ppt/slides/slide2.xml" Id="R7404311de43c4b85" /><Relationship Type="http://schemas.openxmlformats.org/officeDocument/2006/relationships/slide" Target="/ppt/slides/slide3.xml" Id="Re6acdba0a76d462c" /><Relationship Type="http://schemas.openxmlformats.org/officeDocument/2006/relationships/slide" Target="/ppt/slides/slide4.xml" Id="Rbe9840801a3a47d1" /><Relationship Type="http://schemas.openxmlformats.org/officeDocument/2006/relationships/slide" Target="/ppt/slides/slide5.xml" Id="R3d3ff7d5711a4f61" /><Relationship Type="http://schemas.openxmlformats.org/officeDocument/2006/relationships/slide" Target="/ppt/slides/slide6.xml" Id="R89b0077964424776" /><Relationship Type="http://schemas.openxmlformats.org/officeDocument/2006/relationships/slide" Target="/ppt/slides/slide7.xml" Id="R574912fd27c5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25cf66a3449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9918944e54ba1" /><Relationship Type="http://schemas.openxmlformats.org/officeDocument/2006/relationships/theme" Target="/ppt/slideMasters/theme/theme1.xml" Id="R2e835dc741fb4d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9918944e54b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9c2c99ba54e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6b9e25ef74e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a64b5993d4a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82135494f45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85dff5376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1b2d14f3443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f57f6dfbf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SHA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 PROSJEKT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1 465 475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138 938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2 372 722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3 034 612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AAGAARD SVEND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Myntmesters gate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2315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58 89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978 665 365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SHA PROSJEKT AS</a:t>
            </a:r>
          </a:p>
        </p:txBody>
      </p:sp>
    </p:spTree>
  </p:cSld>
  <p:clrMapOvr>
    <a:masterClrMapping xmlns:a="http://schemas.openxmlformats.org/drawingml/2006/main"/>
  </p:clrMapOvr>
</p:sld>
</file>