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f9caef9914c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36c0a7bab0492c"/>
  </p:sldMasterIdLst>
  <p:sldIdLst>
    <p:sldId xmlns:r="http://schemas.openxmlformats.org/officeDocument/2006/relationships" id="256" r:id="R115b0c03b637448e"/>
    <p:sldId xmlns:r="http://schemas.openxmlformats.org/officeDocument/2006/relationships" id="257" r:id="R7ada6b99fb4c475b"/>
    <p:sldId xmlns:r="http://schemas.openxmlformats.org/officeDocument/2006/relationships" id="258" r:id="Rc84e9d65d9ed45e7"/>
    <p:sldId xmlns:r="http://schemas.openxmlformats.org/officeDocument/2006/relationships" id="259" r:id="R3f3ebc74cf0546ac"/>
    <p:sldId xmlns:r="http://schemas.openxmlformats.org/officeDocument/2006/relationships" id="260" r:id="R295185ae5674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36c0a7bab0492c" /><Relationship Type="http://schemas.openxmlformats.org/officeDocument/2006/relationships/slide" Target="/ppt/slides/slide1.xml" Id="R115b0c03b637448e" /><Relationship Type="http://schemas.openxmlformats.org/officeDocument/2006/relationships/slide" Target="/ppt/slides/slide2.xml" Id="R7ada6b99fb4c475b" /><Relationship Type="http://schemas.openxmlformats.org/officeDocument/2006/relationships/slide" Target="/ppt/slides/slide3.xml" Id="Rc84e9d65d9ed45e7" /><Relationship Type="http://schemas.openxmlformats.org/officeDocument/2006/relationships/slide" Target="/ppt/slides/slide4.xml" Id="R3f3ebc74cf0546ac" /><Relationship Type="http://schemas.openxmlformats.org/officeDocument/2006/relationships/slide" Target="/ppt/slides/slide5.xml" Id="R295185ae5674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51a093ed9349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166c940a3d42e7" /><Relationship Type="http://schemas.openxmlformats.org/officeDocument/2006/relationships/theme" Target="/ppt/slideMasters/theme/theme1.xml" Id="R1bdd890a800b40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166c940a3d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1a94a41d940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76cf5e59949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6a4a84c5844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2c607052945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7fa6ed2a4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LOVISENLUND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LOVISENLUND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LOVISENLUND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LOVISENLUND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LOVISENLUND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LOVISENLUND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978 662 285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LOVISENLUND TRADING AS</a:t>
            </a:r>
          </a:p>
        </p:txBody>
      </p:sp>
    </p:spTree>
  </p:cSld>
  <p:clrMapOvr>
    <a:masterClrMapping xmlns:a="http://schemas.openxmlformats.org/drawingml/2006/main"/>
  </p:clrMapOvr>
</p:sld>
</file>