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51038cdde543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4550541fee429b"/>
  </p:sldMasterIdLst>
  <p:sldIdLst>
    <p:sldId xmlns:r="http://schemas.openxmlformats.org/officeDocument/2006/relationships" id="256" r:id="R22732b1020364d1d"/>
    <p:sldId xmlns:r="http://schemas.openxmlformats.org/officeDocument/2006/relationships" id="257" r:id="R4b5d554462c149ca"/>
    <p:sldId xmlns:r="http://schemas.openxmlformats.org/officeDocument/2006/relationships" id="258" r:id="R69bf8c2b4e444e75"/>
    <p:sldId xmlns:r="http://schemas.openxmlformats.org/officeDocument/2006/relationships" id="259" r:id="R4d3675513925486c"/>
    <p:sldId xmlns:r="http://schemas.openxmlformats.org/officeDocument/2006/relationships" id="260" r:id="Rd9b638ed3df044a3"/>
    <p:sldId xmlns:r="http://schemas.openxmlformats.org/officeDocument/2006/relationships" id="261" r:id="Rb34a54073beb48ab"/>
    <p:sldId xmlns:r="http://schemas.openxmlformats.org/officeDocument/2006/relationships" id="262" r:id="R99d5fc54cd904b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4550541fee429b" /><Relationship Type="http://schemas.openxmlformats.org/officeDocument/2006/relationships/slide" Target="/ppt/slides/slide1.xml" Id="R22732b1020364d1d" /><Relationship Type="http://schemas.openxmlformats.org/officeDocument/2006/relationships/slide" Target="/ppt/slides/slide2.xml" Id="R4b5d554462c149ca" /><Relationship Type="http://schemas.openxmlformats.org/officeDocument/2006/relationships/slide" Target="/ppt/slides/slide3.xml" Id="R69bf8c2b4e444e75" /><Relationship Type="http://schemas.openxmlformats.org/officeDocument/2006/relationships/slide" Target="/ppt/slides/slide4.xml" Id="R4d3675513925486c" /><Relationship Type="http://schemas.openxmlformats.org/officeDocument/2006/relationships/slide" Target="/ppt/slides/slide5.xml" Id="Rd9b638ed3df044a3" /><Relationship Type="http://schemas.openxmlformats.org/officeDocument/2006/relationships/slide" Target="/ppt/slides/slide6.xml" Id="Rb34a54073beb48ab" /><Relationship Type="http://schemas.openxmlformats.org/officeDocument/2006/relationships/slide" Target="/ppt/slides/slide7.xml" Id="R99d5fc54cd904b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4a0589278741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ee710048e14c77" /><Relationship Type="http://schemas.openxmlformats.org/officeDocument/2006/relationships/theme" Target="/ppt/slideMasters/theme/theme1.xml" Id="R19940039f30e4f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ee710048e14c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f1af3d908a4c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6b56018b2b47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8026d8cca449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bca2a42bcd4a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28bea07e2645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dae0f2e67f46f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79f91c556746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BORKENES SANITÆR &amp; VARME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BORKENES SANITÆR &amp;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BORKENES SANITÆR &amp; VARME AS ble etablert [år] og holder til i Borkenes.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BORKENES SANITÆR &amp;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BORKENES SANITÆR &amp;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BORKENES SANITÆR &amp;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2 959 809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40 794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31 674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3 745 595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4 269 723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BORKENES SANITÆR &amp;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SKOGLUND ROALD MARTIN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BORKENES SANITÆR &amp;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Bergsveien 81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9475 Borkenes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09 34 83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978 660 444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BORKENES SANITÆR &amp; VARME AS</a:t>
            </a:r>
          </a:p>
        </p:txBody>
      </p:sp>
    </p:spTree>
  </p:cSld>
  <p:clrMapOvr>
    <a:masterClrMapping xmlns:a="http://schemas.openxmlformats.org/drawingml/2006/main"/>
  </p:clrMapOvr>
</p:sld>
</file>