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8f76b08c448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9b212dfc147eb"/>
  </p:sldMasterIdLst>
  <p:sldIdLst>
    <p:sldId xmlns:r="http://schemas.openxmlformats.org/officeDocument/2006/relationships" id="256" r:id="Rb17117163449479d"/>
    <p:sldId xmlns:r="http://schemas.openxmlformats.org/officeDocument/2006/relationships" id="257" r:id="R1ee21d0d07464307"/>
    <p:sldId xmlns:r="http://schemas.openxmlformats.org/officeDocument/2006/relationships" id="258" r:id="Rd57d97ffb3db4f42"/>
    <p:sldId xmlns:r="http://schemas.openxmlformats.org/officeDocument/2006/relationships" id="259" r:id="R9eb615c6ace947c9"/>
    <p:sldId xmlns:r="http://schemas.openxmlformats.org/officeDocument/2006/relationships" id="260" r:id="R7caf1a88a2974894"/>
    <p:sldId xmlns:r="http://schemas.openxmlformats.org/officeDocument/2006/relationships" id="261" r:id="Rca6e578201ee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9b212dfc147eb" /><Relationship Type="http://schemas.openxmlformats.org/officeDocument/2006/relationships/slide" Target="/ppt/slides/slide1.xml" Id="Rb17117163449479d" /><Relationship Type="http://schemas.openxmlformats.org/officeDocument/2006/relationships/slide" Target="/ppt/slides/slide2.xml" Id="R1ee21d0d07464307" /><Relationship Type="http://schemas.openxmlformats.org/officeDocument/2006/relationships/slide" Target="/ppt/slides/slide3.xml" Id="Rd57d97ffb3db4f42" /><Relationship Type="http://schemas.openxmlformats.org/officeDocument/2006/relationships/slide" Target="/ppt/slides/slide4.xml" Id="R9eb615c6ace947c9" /><Relationship Type="http://schemas.openxmlformats.org/officeDocument/2006/relationships/slide" Target="/ppt/slides/slide5.xml" Id="R7caf1a88a2974894" /><Relationship Type="http://schemas.openxmlformats.org/officeDocument/2006/relationships/slide" Target="/ppt/slides/slide6.xml" Id="Rca6e578201ee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4bea40afa84b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e4fc6cf754141" /><Relationship Type="http://schemas.openxmlformats.org/officeDocument/2006/relationships/theme" Target="/ppt/slideMasters/theme/theme1.xml" Id="R9682340684b94f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8e4fc6cf7541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78d203d214e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59de4cb9946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b19d43cc847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1a75c9b0148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353d38b12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76e19cdce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ANDERSLAND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ANDERSLAND BYGG AS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ANDERSLAND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Dalsvegen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978 659 500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ANDERSLAND BYGG AS</a:t>
            </a:r>
          </a:p>
        </p:txBody>
      </p:sp>
    </p:spTree>
  </p:cSld>
  <p:clrMapOvr>
    <a:masterClrMapping xmlns:a="http://schemas.openxmlformats.org/drawingml/2006/main"/>
  </p:clrMapOvr>
</p:sld>
</file>