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c546088674f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c07fed929b4e8e"/>
  </p:sldMasterIdLst>
  <p:sldIdLst>
    <p:sldId xmlns:r="http://schemas.openxmlformats.org/officeDocument/2006/relationships" id="256" r:id="Rcc7e1d18d85942d8"/>
    <p:sldId xmlns:r="http://schemas.openxmlformats.org/officeDocument/2006/relationships" id="257" r:id="Reeb5fa8396c24edd"/>
    <p:sldId xmlns:r="http://schemas.openxmlformats.org/officeDocument/2006/relationships" id="258" r:id="Raf97f4fe260744e9"/>
    <p:sldId xmlns:r="http://schemas.openxmlformats.org/officeDocument/2006/relationships" id="259" r:id="R9faf99c286514779"/>
    <p:sldId xmlns:r="http://schemas.openxmlformats.org/officeDocument/2006/relationships" id="260" r:id="R8150c7fe01c64e53"/>
    <p:sldId xmlns:r="http://schemas.openxmlformats.org/officeDocument/2006/relationships" id="261" r:id="R3f9a1e35ae6742c6"/>
    <p:sldId xmlns:r="http://schemas.openxmlformats.org/officeDocument/2006/relationships" id="262" r:id="Rdb1ab7768534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07fed929b4e8e" /><Relationship Type="http://schemas.openxmlformats.org/officeDocument/2006/relationships/slide" Target="/ppt/slides/slide1.xml" Id="Rcc7e1d18d85942d8" /><Relationship Type="http://schemas.openxmlformats.org/officeDocument/2006/relationships/slide" Target="/ppt/slides/slide2.xml" Id="Reeb5fa8396c24edd" /><Relationship Type="http://schemas.openxmlformats.org/officeDocument/2006/relationships/slide" Target="/ppt/slides/slide3.xml" Id="Raf97f4fe260744e9" /><Relationship Type="http://schemas.openxmlformats.org/officeDocument/2006/relationships/slide" Target="/ppt/slides/slide4.xml" Id="R9faf99c286514779" /><Relationship Type="http://schemas.openxmlformats.org/officeDocument/2006/relationships/slide" Target="/ppt/slides/slide5.xml" Id="R8150c7fe01c64e53" /><Relationship Type="http://schemas.openxmlformats.org/officeDocument/2006/relationships/slide" Target="/ppt/slides/slide6.xml" Id="R3f9a1e35ae6742c6" /><Relationship Type="http://schemas.openxmlformats.org/officeDocument/2006/relationships/slide" Target="/ppt/slides/slide7.xml" Id="Rdb1ab7768534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8a82992634a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2db5634f1419d" /><Relationship Type="http://schemas.openxmlformats.org/officeDocument/2006/relationships/theme" Target="/ppt/slideMasters/theme/theme1.xml" Id="R79b71e80b26b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2db5634f141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c3405268744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084e85ac949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4d834f3f74f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bb33b4e2343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b2203d0af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5d36496c347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83419e5f3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ROXAR FLOW MEASUREMENT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ROXAR FLOW MEASUREMENT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775 392 000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116 897 000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117 674 000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503 852 000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1 170 552 000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ROXAR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Forusveien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81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info@roxar.com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978 658 679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ROXAR FLOW MEASUREMENT AS</a:t>
            </a:r>
          </a:p>
        </p:txBody>
      </p:sp>
    </p:spTree>
  </p:cSld>
  <p:clrMapOvr>
    <a:masterClrMapping xmlns:a="http://schemas.openxmlformats.org/drawingml/2006/main"/>
  </p:clrMapOvr>
</p:sld>
</file>