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33d739393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076d1429842b1"/>
  </p:sldMasterIdLst>
  <p:sldIdLst>
    <p:sldId xmlns:r="http://schemas.openxmlformats.org/officeDocument/2006/relationships" id="256" r:id="Ree0a148352794932"/>
    <p:sldId xmlns:r="http://schemas.openxmlformats.org/officeDocument/2006/relationships" id="257" r:id="Rb1637f1b43fd437d"/>
    <p:sldId xmlns:r="http://schemas.openxmlformats.org/officeDocument/2006/relationships" id="258" r:id="Rcec1a80946394cde"/>
    <p:sldId xmlns:r="http://schemas.openxmlformats.org/officeDocument/2006/relationships" id="259" r:id="Raa9be13131ad43a4"/>
    <p:sldId xmlns:r="http://schemas.openxmlformats.org/officeDocument/2006/relationships" id="260" r:id="R4ca18e6deca74e5b"/>
    <p:sldId xmlns:r="http://schemas.openxmlformats.org/officeDocument/2006/relationships" id="261" r:id="R12cc3b11d9ed4a3a"/>
    <p:sldId xmlns:r="http://schemas.openxmlformats.org/officeDocument/2006/relationships" id="262" r:id="R878f3ec524bb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076d1429842b1" /><Relationship Type="http://schemas.openxmlformats.org/officeDocument/2006/relationships/slide" Target="/ppt/slides/slide1.xml" Id="Ree0a148352794932" /><Relationship Type="http://schemas.openxmlformats.org/officeDocument/2006/relationships/slide" Target="/ppt/slides/slide2.xml" Id="Rb1637f1b43fd437d" /><Relationship Type="http://schemas.openxmlformats.org/officeDocument/2006/relationships/slide" Target="/ppt/slides/slide3.xml" Id="Rcec1a80946394cde" /><Relationship Type="http://schemas.openxmlformats.org/officeDocument/2006/relationships/slide" Target="/ppt/slides/slide4.xml" Id="Raa9be13131ad43a4" /><Relationship Type="http://schemas.openxmlformats.org/officeDocument/2006/relationships/slide" Target="/ppt/slides/slide5.xml" Id="R4ca18e6deca74e5b" /><Relationship Type="http://schemas.openxmlformats.org/officeDocument/2006/relationships/slide" Target="/ppt/slides/slide6.xml" Id="R12cc3b11d9ed4a3a" /><Relationship Type="http://schemas.openxmlformats.org/officeDocument/2006/relationships/slide" Target="/ppt/slides/slide7.xml" Id="R878f3ec524bb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402f84a15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613b11d4642dc" /><Relationship Type="http://schemas.openxmlformats.org/officeDocument/2006/relationships/theme" Target="/ppt/slideMasters/theme/theme1.xml" Id="R1e834b5e003b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613b11d46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76aa32ff4d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0b3eb918848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70758968b47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294a39e5c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4f4e75f0345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bd159ec0b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8a8c8284f4c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BBE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BBE TAKST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7 271 769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−812 291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2 191 976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KJETIL BORGENVIK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OLSEN-HAGEN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BJØRHEIM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HADDELAND INVEST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BBE TAKST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KJETIL BORGENVIK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54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978 658 466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BBE TAKST AS</a:t>
            </a:r>
          </a:p>
        </p:txBody>
      </p:sp>
    </p:spTree>
  </p:cSld>
  <p:clrMapOvr>
    <a:masterClrMapping xmlns:a="http://schemas.openxmlformats.org/drawingml/2006/main"/>
  </p:clrMapOvr>
</p:sld>
</file>