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fa0162b06d49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4837000d964e29"/>
  </p:sldMasterIdLst>
  <p:sldIdLst>
    <p:sldId xmlns:r="http://schemas.openxmlformats.org/officeDocument/2006/relationships" id="256" r:id="Rdffb4f8bd0ed4d27"/>
    <p:sldId xmlns:r="http://schemas.openxmlformats.org/officeDocument/2006/relationships" id="257" r:id="R08ed3e9d50844e98"/>
    <p:sldId xmlns:r="http://schemas.openxmlformats.org/officeDocument/2006/relationships" id="258" r:id="Rc8e752bb0e7e42bc"/>
    <p:sldId xmlns:r="http://schemas.openxmlformats.org/officeDocument/2006/relationships" id="259" r:id="R5ebaca56c14541c2"/>
    <p:sldId xmlns:r="http://schemas.openxmlformats.org/officeDocument/2006/relationships" id="260" r:id="Rdce2fb0cd67043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837000d964e29" /><Relationship Type="http://schemas.openxmlformats.org/officeDocument/2006/relationships/slide" Target="/ppt/slides/slide1.xml" Id="Rdffb4f8bd0ed4d27" /><Relationship Type="http://schemas.openxmlformats.org/officeDocument/2006/relationships/slide" Target="/ppt/slides/slide2.xml" Id="R08ed3e9d50844e98" /><Relationship Type="http://schemas.openxmlformats.org/officeDocument/2006/relationships/slide" Target="/ppt/slides/slide3.xml" Id="Rc8e752bb0e7e42bc" /><Relationship Type="http://schemas.openxmlformats.org/officeDocument/2006/relationships/slide" Target="/ppt/slides/slide4.xml" Id="R5ebaca56c14541c2" /><Relationship Type="http://schemas.openxmlformats.org/officeDocument/2006/relationships/slide" Target="/ppt/slides/slide5.xml" Id="Rdce2fb0cd67043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c7f2572fe48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163f5da694759" /><Relationship Type="http://schemas.openxmlformats.org/officeDocument/2006/relationships/theme" Target="/ppt/slideMasters/theme/theme1.xml" Id="Rdbbd6d9198454e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163f5da6947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2ff1c119f48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a84bcc4a842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6c023da704d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3d924c0394b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0ee12192a4d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TORUNN THILERT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TORUNN THILERT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TORUNN THILERT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TORUNN THILERT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TORUNN THILERT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TORUNN THILERT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978 657 966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TORUNN THILERT AS</a:t>
            </a:r>
          </a:p>
        </p:txBody>
      </p:sp>
    </p:spTree>
  </p:cSld>
  <p:clrMapOvr>
    <a:masterClrMapping xmlns:a="http://schemas.openxmlformats.org/drawingml/2006/main"/>
  </p:clrMapOvr>
</p:sld>
</file>