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0416e2ee5544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e5c37a2cd54d75"/>
  </p:sldMasterIdLst>
  <p:sldIdLst>
    <p:sldId xmlns:r="http://schemas.openxmlformats.org/officeDocument/2006/relationships" id="256" r:id="R22e46fe7c92f4e6a"/>
    <p:sldId xmlns:r="http://schemas.openxmlformats.org/officeDocument/2006/relationships" id="257" r:id="Rb7a5c5841c414e02"/>
    <p:sldId xmlns:r="http://schemas.openxmlformats.org/officeDocument/2006/relationships" id="258" r:id="Re8c255d6b6004cb5"/>
    <p:sldId xmlns:r="http://schemas.openxmlformats.org/officeDocument/2006/relationships" id="259" r:id="Rd93cb14bc73e4bcf"/>
    <p:sldId xmlns:r="http://schemas.openxmlformats.org/officeDocument/2006/relationships" id="260" r:id="Ra6429e16289c4225"/>
    <p:sldId xmlns:r="http://schemas.openxmlformats.org/officeDocument/2006/relationships" id="261" r:id="Re3b75f202d9a4206"/>
    <p:sldId xmlns:r="http://schemas.openxmlformats.org/officeDocument/2006/relationships" id="262" r:id="R1bf2ab9e421f41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e5c37a2cd54d75" /><Relationship Type="http://schemas.openxmlformats.org/officeDocument/2006/relationships/slide" Target="/ppt/slides/slide1.xml" Id="R22e46fe7c92f4e6a" /><Relationship Type="http://schemas.openxmlformats.org/officeDocument/2006/relationships/slide" Target="/ppt/slides/slide2.xml" Id="Rb7a5c5841c414e02" /><Relationship Type="http://schemas.openxmlformats.org/officeDocument/2006/relationships/slide" Target="/ppt/slides/slide3.xml" Id="Re8c255d6b6004cb5" /><Relationship Type="http://schemas.openxmlformats.org/officeDocument/2006/relationships/slide" Target="/ppt/slides/slide4.xml" Id="Rd93cb14bc73e4bcf" /><Relationship Type="http://schemas.openxmlformats.org/officeDocument/2006/relationships/slide" Target="/ppt/slides/slide5.xml" Id="Ra6429e16289c4225" /><Relationship Type="http://schemas.openxmlformats.org/officeDocument/2006/relationships/slide" Target="/ppt/slides/slide6.xml" Id="Re3b75f202d9a4206" /><Relationship Type="http://schemas.openxmlformats.org/officeDocument/2006/relationships/slide" Target="/ppt/slides/slide7.xml" Id="R1bf2ab9e421f41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2241a3b3b64c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c45c0d5174b0a" /><Relationship Type="http://schemas.openxmlformats.org/officeDocument/2006/relationships/theme" Target="/ppt/slideMasters/theme/theme1.xml" Id="Rc926dc4fd36b47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9c45c0d5174b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22b4b627e46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ecd99e1014f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c65a5244642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2e9db47384b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e46e1f67645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6bb96130740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c5ddd302942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INVESTTECH 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INVESTTECH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INVESTTECH COM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INVESTTECH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INVESTTECH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INVESTTECH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18 141 532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1 288 046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1 595 400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6 906 388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21 617 922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INVESTTECH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FLØTEMARKEN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LINLØKKEN GEIR  –  31,5 %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KALLESTAD EDGAR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FINANCIAL HOLDING LTD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TAUGBØL ASBJØRN  –  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HAR2 INVEST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INVESTTECH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55 58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info@investtech.com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www.investtech.com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978 655 424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INVESTTECH COM AS</a:t>
            </a:r>
          </a:p>
        </p:txBody>
      </p:sp>
    </p:spTree>
  </p:cSld>
  <p:clrMapOvr>
    <a:masterClrMapping xmlns:a="http://schemas.openxmlformats.org/drawingml/2006/main"/>
  </p:clrMapOvr>
</p:sld>
</file>