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47ccddcdf546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23d32947d74f0b"/>
  </p:sldMasterIdLst>
  <p:sldIdLst>
    <p:sldId xmlns:r="http://schemas.openxmlformats.org/officeDocument/2006/relationships" id="256" r:id="Rea347a03f53443ed"/>
    <p:sldId xmlns:r="http://schemas.openxmlformats.org/officeDocument/2006/relationships" id="257" r:id="R9342b4a26079436c"/>
    <p:sldId xmlns:r="http://schemas.openxmlformats.org/officeDocument/2006/relationships" id="258" r:id="R6f77c70954034b78"/>
    <p:sldId xmlns:r="http://schemas.openxmlformats.org/officeDocument/2006/relationships" id="259" r:id="Rdce60dd212e841ae"/>
    <p:sldId xmlns:r="http://schemas.openxmlformats.org/officeDocument/2006/relationships" id="260" r:id="R9aca4331eb3f46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23d32947d74f0b" /><Relationship Type="http://schemas.openxmlformats.org/officeDocument/2006/relationships/slide" Target="/ppt/slides/slide1.xml" Id="Rea347a03f53443ed" /><Relationship Type="http://schemas.openxmlformats.org/officeDocument/2006/relationships/slide" Target="/ppt/slides/slide2.xml" Id="R9342b4a26079436c" /><Relationship Type="http://schemas.openxmlformats.org/officeDocument/2006/relationships/slide" Target="/ppt/slides/slide3.xml" Id="R6f77c70954034b78" /><Relationship Type="http://schemas.openxmlformats.org/officeDocument/2006/relationships/slide" Target="/ppt/slides/slide4.xml" Id="Rdce60dd212e841ae" /><Relationship Type="http://schemas.openxmlformats.org/officeDocument/2006/relationships/slide" Target="/ppt/slides/slide5.xml" Id="R9aca4331eb3f46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d66a7965264a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42c8661694fe7" /><Relationship Type="http://schemas.openxmlformats.org/officeDocument/2006/relationships/theme" Target="/ppt/slideMasters/theme/theme1.xml" Id="Re635a69cc9664c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a42c8661694f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99934629b46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8b4c8600d4e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a6f2684a345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9ac7e7ac942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f3d7b98ac47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DALSAUNE BILVERKSTED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DALSAUNE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DALSAUNE BILVERKSTED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DALSAUNE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DALSAUNE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DALSAUNE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978 654 428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DALSAUNE BILVERKSTED AS</a:t>
            </a:r>
          </a:p>
        </p:txBody>
      </p:sp>
    </p:spTree>
  </p:cSld>
  <p:clrMapOvr>
    <a:masterClrMapping xmlns:a="http://schemas.openxmlformats.org/drawingml/2006/main"/>
  </p:clrMapOvr>
</p:sld>
</file>