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a388429b717452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0ad6a2d16114f0d"/>
  </p:sldMasterIdLst>
  <p:sldIdLst>
    <p:sldId xmlns:r="http://schemas.openxmlformats.org/officeDocument/2006/relationships" id="256" r:id="Re13ff166a1ca4541"/>
    <p:sldId xmlns:r="http://schemas.openxmlformats.org/officeDocument/2006/relationships" id="257" r:id="Rc9ebd7e935fd44da"/>
    <p:sldId xmlns:r="http://schemas.openxmlformats.org/officeDocument/2006/relationships" id="258" r:id="Rc693dd7f396d48aa"/>
    <p:sldId xmlns:r="http://schemas.openxmlformats.org/officeDocument/2006/relationships" id="259" r:id="R1fc774e9836f4760"/>
    <p:sldId xmlns:r="http://schemas.openxmlformats.org/officeDocument/2006/relationships" id="260" r:id="R8debb332efb54044"/>
    <p:sldId xmlns:r="http://schemas.openxmlformats.org/officeDocument/2006/relationships" id="261" r:id="R8c262dfc813e473b"/>
    <p:sldId xmlns:r="http://schemas.openxmlformats.org/officeDocument/2006/relationships" id="262" r:id="Rf7b2f65b00224f9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0ad6a2d16114f0d" /><Relationship Type="http://schemas.openxmlformats.org/officeDocument/2006/relationships/slide" Target="/ppt/slides/slide1.xml" Id="Re13ff166a1ca4541" /><Relationship Type="http://schemas.openxmlformats.org/officeDocument/2006/relationships/slide" Target="/ppt/slides/slide2.xml" Id="Rc9ebd7e935fd44da" /><Relationship Type="http://schemas.openxmlformats.org/officeDocument/2006/relationships/slide" Target="/ppt/slides/slide3.xml" Id="Rc693dd7f396d48aa" /><Relationship Type="http://schemas.openxmlformats.org/officeDocument/2006/relationships/slide" Target="/ppt/slides/slide4.xml" Id="R1fc774e9836f4760" /><Relationship Type="http://schemas.openxmlformats.org/officeDocument/2006/relationships/slide" Target="/ppt/slides/slide5.xml" Id="R8debb332efb54044" /><Relationship Type="http://schemas.openxmlformats.org/officeDocument/2006/relationships/slide" Target="/ppt/slides/slide6.xml" Id="R8c262dfc813e473b" /><Relationship Type="http://schemas.openxmlformats.org/officeDocument/2006/relationships/slide" Target="/ppt/slides/slide7.xml" Id="Rf7b2f65b00224f9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67a933d68064a1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71cd7c203d4027" /><Relationship Type="http://schemas.openxmlformats.org/officeDocument/2006/relationships/theme" Target="/ppt/slideMasters/theme/theme1.xml" Id="Rf2e6c657c0e4466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771cd7c203d402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32ccb6aef049c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90ef8a74a343a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20cc101609472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cb1335879f482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efc185e239414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ef55aad8ae49c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af8646f68d4b4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ALL-RØR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ALL-RØR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ALL-RØR AS ble etablert [år] og holder til i Klæbu.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ALL-RØR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ALL-RØR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ALL-RØR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13 140 627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−56 822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−70 324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2 204 684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4 332 775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ALL-RØR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WESTVOLD STEIN OLAV  –  40,0 %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SVENDSEN TOMMY  –  30,0 %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WESTVOLD RIKKE LØVLIE  –  30,0 %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ALL-RØR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Bruksenhetsnummer H0118, Nordsetvegen 454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7540 Klæbu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rikke@all-ror.no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978 653 677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ALL-RØR AS</a:t>
            </a:r>
          </a:p>
        </p:txBody>
      </p:sp>
    </p:spTree>
  </p:cSld>
  <p:clrMapOvr>
    <a:masterClrMapping xmlns:a="http://schemas.openxmlformats.org/drawingml/2006/main"/>
  </p:clrMapOvr>
</p:sld>
</file>