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858bf4fe5e44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26589660484715"/>
  </p:sldMasterIdLst>
  <p:sldIdLst>
    <p:sldId xmlns:r="http://schemas.openxmlformats.org/officeDocument/2006/relationships" id="256" r:id="R44d7cd10c31b4dd8"/>
    <p:sldId xmlns:r="http://schemas.openxmlformats.org/officeDocument/2006/relationships" id="257" r:id="R56c1f08673814a1c"/>
    <p:sldId xmlns:r="http://schemas.openxmlformats.org/officeDocument/2006/relationships" id="258" r:id="R0b134e04705841c0"/>
    <p:sldId xmlns:r="http://schemas.openxmlformats.org/officeDocument/2006/relationships" id="259" r:id="R4b5115956448479b"/>
    <p:sldId xmlns:r="http://schemas.openxmlformats.org/officeDocument/2006/relationships" id="260" r:id="R3d315fc9f5b546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26589660484715" /><Relationship Type="http://schemas.openxmlformats.org/officeDocument/2006/relationships/slide" Target="/ppt/slides/slide1.xml" Id="R44d7cd10c31b4dd8" /><Relationship Type="http://schemas.openxmlformats.org/officeDocument/2006/relationships/slide" Target="/ppt/slides/slide2.xml" Id="R56c1f08673814a1c" /><Relationship Type="http://schemas.openxmlformats.org/officeDocument/2006/relationships/slide" Target="/ppt/slides/slide3.xml" Id="R0b134e04705841c0" /><Relationship Type="http://schemas.openxmlformats.org/officeDocument/2006/relationships/slide" Target="/ppt/slides/slide4.xml" Id="R4b5115956448479b" /><Relationship Type="http://schemas.openxmlformats.org/officeDocument/2006/relationships/slide" Target="/ppt/slides/slide5.xml" Id="R3d315fc9f5b546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8be3076caa40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740379f644a8f" /><Relationship Type="http://schemas.openxmlformats.org/officeDocument/2006/relationships/theme" Target="/ppt/slideMasters/theme/theme1.xml" Id="Rf0db894ba7fd49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f740379f644a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a7ba9f5034a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2576e59604f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bd335c30b4d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d287849a04e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ff8ffccf147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GLOBAL MILJØ 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MILJØ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GLOBAL MILJØ PARTNER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MILJØ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MILJØ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MILJØ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978 648 169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MILJØ PARTNER AS</a:t>
            </a:r>
          </a:p>
        </p:txBody>
      </p:sp>
    </p:spTree>
  </p:cSld>
  <p:clrMapOvr>
    <a:masterClrMapping xmlns:a="http://schemas.openxmlformats.org/drawingml/2006/main"/>
  </p:clrMapOvr>
</p:sld>
</file>