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4721a0a5b1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e12d78acc442b"/>
  </p:sldMasterIdLst>
  <p:sldIdLst>
    <p:sldId xmlns:r="http://schemas.openxmlformats.org/officeDocument/2006/relationships" id="256" r:id="R371d8098d175486e"/>
    <p:sldId xmlns:r="http://schemas.openxmlformats.org/officeDocument/2006/relationships" id="257" r:id="R3cf6cc08948e4177"/>
    <p:sldId xmlns:r="http://schemas.openxmlformats.org/officeDocument/2006/relationships" id="258" r:id="R40545704def641dd"/>
    <p:sldId xmlns:r="http://schemas.openxmlformats.org/officeDocument/2006/relationships" id="259" r:id="R53f237a14acf449f"/>
    <p:sldId xmlns:r="http://schemas.openxmlformats.org/officeDocument/2006/relationships" id="260" r:id="R58c2b55139e8487a"/>
    <p:sldId xmlns:r="http://schemas.openxmlformats.org/officeDocument/2006/relationships" id="261" r:id="R814817b3eb24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e12d78acc442b" /><Relationship Type="http://schemas.openxmlformats.org/officeDocument/2006/relationships/slide" Target="/ppt/slides/slide1.xml" Id="R371d8098d175486e" /><Relationship Type="http://schemas.openxmlformats.org/officeDocument/2006/relationships/slide" Target="/ppt/slides/slide2.xml" Id="R3cf6cc08948e4177" /><Relationship Type="http://schemas.openxmlformats.org/officeDocument/2006/relationships/slide" Target="/ppt/slides/slide3.xml" Id="R40545704def641dd" /><Relationship Type="http://schemas.openxmlformats.org/officeDocument/2006/relationships/slide" Target="/ppt/slides/slide4.xml" Id="R53f237a14acf449f" /><Relationship Type="http://schemas.openxmlformats.org/officeDocument/2006/relationships/slide" Target="/ppt/slides/slide5.xml" Id="R58c2b55139e8487a" /><Relationship Type="http://schemas.openxmlformats.org/officeDocument/2006/relationships/slide" Target="/ppt/slides/slide6.xml" Id="R814817b3eb24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71112ae3a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09f6673b9461d" /><Relationship Type="http://schemas.openxmlformats.org/officeDocument/2006/relationships/theme" Target="/ppt/slideMasters/theme/theme1.xml" Id="R4871624fcfe5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09f6673b9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9b2c70ff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03e68fdc1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e8316da99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dcdadffe7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6644f6d6c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3b58401e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VERKET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VERKET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ØGREID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EIROMA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 INVESTERING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CATAN ISLAND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AMORIE AS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Øgreid AS, Løkkeveien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978 646 581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VERKET INVESTERING AS</a:t>
            </a:r>
          </a:p>
        </p:txBody>
      </p:sp>
    </p:spTree>
  </p:cSld>
  <p:clrMapOvr>
    <a:masterClrMapping xmlns:a="http://schemas.openxmlformats.org/drawingml/2006/main"/>
  </p:clrMapOvr>
</p:sld>
</file>