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6bd0c3a5a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b687f53dc84413"/>
  </p:sldMasterIdLst>
  <p:sldIdLst>
    <p:sldId xmlns:r="http://schemas.openxmlformats.org/officeDocument/2006/relationships" id="256" r:id="R2a446f1647b74f34"/>
    <p:sldId xmlns:r="http://schemas.openxmlformats.org/officeDocument/2006/relationships" id="257" r:id="R741954c6908246d9"/>
    <p:sldId xmlns:r="http://schemas.openxmlformats.org/officeDocument/2006/relationships" id="258" r:id="R3b11d3a2c40b4916"/>
    <p:sldId xmlns:r="http://schemas.openxmlformats.org/officeDocument/2006/relationships" id="259" r:id="R4e87903e01c34783"/>
    <p:sldId xmlns:r="http://schemas.openxmlformats.org/officeDocument/2006/relationships" id="260" r:id="R6db25197cc454f39"/>
    <p:sldId xmlns:r="http://schemas.openxmlformats.org/officeDocument/2006/relationships" id="261" r:id="R9f6bc59e558b48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b687f53dc84413" /><Relationship Type="http://schemas.openxmlformats.org/officeDocument/2006/relationships/slide" Target="/ppt/slides/slide1.xml" Id="R2a446f1647b74f34" /><Relationship Type="http://schemas.openxmlformats.org/officeDocument/2006/relationships/slide" Target="/ppt/slides/slide2.xml" Id="R741954c6908246d9" /><Relationship Type="http://schemas.openxmlformats.org/officeDocument/2006/relationships/slide" Target="/ppt/slides/slide3.xml" Id="R3b11d3a2c40b4916" /><Relationship Type="http://schemas.openxmlformats.org/officeDocument/2006/relationships/slide" Target="/ppt/slides/slide4.xml" Id="R4e87903e01c34783" /><Relationship Type="http://schemas.openxmlformats.org/officeDocument/2006/relationships/slide" Target="/ppt/slides/slide5.xml" Id="R6db25197cc454f39" /><Relationship Type="http://schemas.openxmlformats.org/officeDocument/2006/relationships/slide" Target="/ppt/slides/slide6.xml" Id="R9f6bc59e558b48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b484fee7a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65933b474bf8" /><Relationship Type="http://schemas.openxmlformats.org/officeDocument/2006/relationships/theme" Target="/ppt/slideMasters/theme/theme1.xml" Id="Re8154015536841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865933b47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7707f2b09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ad38cb23946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a992a23c3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50c078aa2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52fd6a47d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c7b4db154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SVORKSJØEN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SVORKSJØEN CAMPING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978 643 728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SVORKSJØEN CAMPING AS</a:t>
            </a:r>
          </a:p>
        </p:txBody>
      </p:sp>
    </p:spTree>
  </p:cSld>
  <p:clrMapOvr>
    <a:masterClrMapping xmlns:a="http://schemas.openxmlformats.org/drawingml/2006/main"/>
  </p:clrMapOvr>
</p:sld>
</file>