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0674593b8f4c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69666a35ba429d"/>
  </p:sldMasterIdLst>
  <p:sldIdLst>
    <p:sldId xmlns:r="http://schemas.openxmlformats.org/officeDocument/2006/relationships" id="256" r:id="R287abc4f910c4eaf"/>
    <p:sldId xmlns:r="http://schemas.openxmlformats.org/officeDocument/2006/relationships" id="257" r:id="R7577ed1b67f74625"/>
    <p:sldId xmlns:r="http://schemas.openxmlformats.org/officeDocument/2006/relationships" id="258" r:id="R46644fc0f68b4cc7"/>
    <p:sldId xmlns:r="http://schemas.openxmlformats.org/officeDocument/2006/relationships" id="259" r:id="R7439d5c89205455a"/>
    <p:sldId xmlns:r="http://schemas.openxmlformats.org/officeDocument/2006/relationships" id="260" r:id="R68d6ab02c16c47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69666a35ba429d" /><Relationship Type="http://schemas.openxmlformats.org/officeDocument/2006/relationships/slide" Target="/ppt/slides/slide1.xml" Id="R287abc4f910c4eaf" /><Relationship Type="http://schemas.openxmlformats.org/officeDocument/2006/relationships/slide" Target="/ppt/slides/slide2.xml" Id="R7577ed1b67f74625" /><Relationship Type="http://schemas.openxmlformats.org/officeDocument/2006/relationships/slide" Target="/ppt/slides/slide3.xml" Id="R46644fc0f68b4cc7" /><Relationship Type="http://schemas.openxmlformats.org/officeDocument/2006/relationships/slide" Target="/ppt/slides/slide4.xml" Id="R7439d5c89205455a" /><Relationship Type="http://schemas.openxmlformats.org/officeDocument/2006/relationships/slide" Target="/ppt/slides/slide5.xml" Id="R68d6ab02c16c47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58a72ef04147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2296b5a1f40c1" /><Relationship Type="http://schemas.openxmlformats.org/officeDocument/2006/relationships/theme" Target="/ppt/slideMasters/theme/theme1.xml" Id="R5418e828705143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32296b5a1f40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62d728a5c43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520f13b134e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d40812df7e41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c9303ec0f4e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6d94a3dfc47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PREVISTA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PREVISTA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PREVISTA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PREVISTA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PREVISTA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PREVISTA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978 643 590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PREVISTA AS</a:t>
            </a:r>
          </a:p>
        </p:txBody>
      </p:sp>
    </p:spTree>
  </p:cSld>
  <p:clrMapOvr>
    <a:masterClrMapping xmlns:a="http://schemas.openxmlformats.org/drawingml/2006/main"/>
  </p:clrMapOvr>
</p:sld>
</file>