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41d96ef5f84d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e0ec52b1a74252"/>
  </p:sldMasterIdLst>
  <p:sldIdLst>
    <p:sldId xmlns:r="http://schemas.openxmlformats.org/officeDocument/2006/relationships" id="256" r:id="R894c1fd1e8624b2e"/>
    <p:sldId xmlns:r="http://schemas.openxmlformats.org/officeDocument/2006/relationships" id="257" r:id="R15b0da16e88f4f3f"/>
    <p:sldId xmlns:r="http://schemas.openxmlformats.org/officeDocument/2006/relationships" id="258" r:id="Rebfe499e4bc94744"/>
    <p:sldId xmlns:r="http://schemas.openxmlformats.org/officeDocument/2006/relationships" id="259" r:id="R24bc397d27934b50"/>
    <p:sldId xmlns:r="http://schemas.openxmlformats.org/officeDocument/2006/relationships" id="260" r:id="R08e573c6427a4a9f"/>
    <p:sldId xmlns:r="http://schemas.openxmlformats.org/officeDocument/2006/relationships" id="261" r:id="R932bbf56235c4d3e"/>
    <p:sldId xmlns:r="http://schemas.openxmlformats.org/officeDocument/2006/relationships" id="262" r:id="R1391d48add354a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e0ec52b1a74252" /><Relationship Type="http://schemas.openxmlformats.org/officeDocument/2006/relationships/slide" Target="/ppt/slides/slide1.xml" Id="R894c1fd1e8624b2e" /><Relationship Type="http://schemas.openxmlformats.org/officeDocument/2006/relationships/slide" Target="/ppt/slides/slide2.xml" Id="R15b0da16e88f4f3f" /><Relationship Type="http://schemas.openxmlformats.org/officeDocument/2006/relationships/slide" Target="/ppt/slides/slide3.xml" Id="Rebfe499e4bc94744" /><Relationship Type="http://schemas.openxmlformats.org/officeDocument/2006/relationships/slide" Target="/ppt/slides/slide4.xml" Id="R24bc397d27934b50" /><Relationship Type="http://schemas.openxmlformats.org/officeDocument/2006/relationships/slide" Target="/ppt/slides/slide5.xml" Id="R08e573c6427a4a9f" /><Relationship Type="http://schemas.openxmlformats.org/officeDocument/2006/relationships/slide" Target="/ppt/slides/slide6.xml" Id="R932bbf56235c4d3e" /><Relationship Type="http://schemas.openxmlformats.org/officeDocument/2006/relationships/slide" Target="/ppt/slides/slide7.xml" Id="R1391d48add354a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f114cee20e42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06daa6db9400d" /><Relationship Type="http://schemas.openxmlformats.org/officeDocument/2006/relationships/theme" Target="/ppt/slideMasters/theme/theme1.xml" Id="R55033b3c0bd443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906daa6db940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1f96e65dc43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7e62bc75e49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c255ca50445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493aca0c34b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22cbb10ff48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f65137d9534e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25c69a1e149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STATSAUT. REVISOR BJØRN ENGGRAV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STATSAUT. REVISOR BJØRN ENGGRAV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STATSAUT. REVISOR BJØRN ENGGRAV AS ble etablert [år] og holder til i Notodden.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STATSAUT. REVISOR BJØRN ENGGRAV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STATSAUT. REVISOR BJØRN ENGGRAV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STATSAUT. REVISOR BJØRN ENGGRAV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2 758 900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1 166 755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2 098 422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7 805 328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8 687 220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STATSAUT. REVISOR BJØRN ENGGRAV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ENGGRAV HALVOR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STATSAUT. REVISOR BJØRN ENGGRAV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H Holtas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3678 Notodden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02 76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978 643 353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STATSAUT. REVISOR BJØRN ENGGRAV AS</a:t>
            </a:r>
          </a:p>
        </p:txBody>
      </p:sp>
    </p:spTree>
  </p:cSld>
  <p:clrMapOvr>
    <a:masterClrMapping xmlns:a="http://schemas.openxmlformats.org/drawingml/2006/main"/>
  </p:clrMapOvr>
</p:sld>
</file>