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4b495bbef4f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da8598bf144e1"/>
  </p:sldMasterIdLst>
  <p:sldIdLst>
    <p:sldId xmlns:r="http://schemas.openxmlformats.org/officeDocument/2006/relationships" id="256" r:id="Rb40daaaa569e4647"/>
    <p:sldId xmlns:r="http://schemas.openxmlformats.org/officeDocument/2006/relationships" id="257" r:id="R28ebcd39b98b41da"/>
    <p:sldId xmlns:r="http://schemas.openxmlformats.org/officeDocument/2006/relationships" id="258" r:id="R36d906cd6f0942d9"/>
    <p:sldId xmlns:r="http://schemas.openxmlformats.org/officeDocument/2006/relationships" id="259" r:id="Raf3b004d153e4240"/>
    <p:sldId xmlns:r="http://schemas.openxmlformats.org/officeDocument/2006/relationships" id="260" r:id="R4c6e8fc52ada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da8598bf144e1" /><Relationship Type="http://schemas.openxmlformats.org/officeDocument/2006/relationships/slide" Target="/ppt/slides/slide1.xml" Id="Rb40daaaa569e4647" /><Relationship Type="http://schemas.openxmlformats.org/officeDocument/2006/relationships/slide" Target="/ppt/slides/slide2.xml" Id="R28ebcd39b98b41da" /><Relationship Type="http://schemas.openxmlformats.org/officeDocument/2006/relationships/slide" Target="/ppt/slides/slide3.xml" Id="R36d906cd6f0942d9" /><Relationship Type="http://schemas.openxmlformats.org/officeDocument/2006/relationships/slide" Target="/ppt/slides/slide4.xml" Id="Raf3b004d153e4240" /><Relationship Type="http://schemas.openxmlformats.org/officeDocument/2006/relationships/slide" Target="/ppt/slides/slide5.xml" Id="R4c6e8fc52ada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cbdf8c87f4b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d7539ce9744a2" /><Relationship Type="http://schemas.openxmlformats.org/officeDocument/2006/relationships/theme" Target="/ppt/slideMasters/theme/theme1.xml" Id="R1a008dc9352b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d7539ce9744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f722d5f7b44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117703fe047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08d75737a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09cb0363f4b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532e3e313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MARKETING SUPPORT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MARKETING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MARKETING SUPPORT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MARKETING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MARKETING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MARKETING SUPPORT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978 637 477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MARKETING SUPPORT AS</a:t>
            </a:r>
          </a:p>
        </p:txBody>
      </p:sp>
    </p:spTree>
  </p:cSld>
  <p:clrMapOvr>
    <a:masterClrMapping xmlns:a="http://schemas.openxmlformats.org/drawingml/2006/main"/>
  </p:clrMapOvr>
</p:sld>
</file>