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c352cc1f8047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be0e863f6a457d"/>
  </p:sldMasterIdLst>
  <p:sldIdLst>
    <p:sldId xmlns:r="http://schemas.openxmlformats.org/officeDocument/2006/relationships" id="256" r:id="R14b0f03e23b84008"/>
    <p:sldId xmlns:r="http://schemas.openxmlformats.org/officeDocument/2006/relationships" id="257" r:id="Rc2c5a786e4274403"/>
    <p:sldId xmlns:r="http://schemas.openxmlformats.org/officeDocument/2006/relationships" id="258" r:id="Rd96fccac194e45b3"/>
    <p:sldId xmlns:r="http://schemas.openxmlformats.org/officeDocument/2006/relationships" id="259" r:id="R27988197666540d5"/>
    <p:sldId xmlns:r="http://schemas.openxmlformats.org/officeDocument/2006/relationships" id="260" r:id="Rd6471823324d48d1"/>
    <p:sldId xmlns:r="http://schemas.openxmlformats.org/officeDocument/2006/relationships" id="261" r:id="Rf7bb8869d7db4a1f"/>
    <p:sldId xmlns:r="http://schemas.openxmlformats.org/officeDocument/2006/relationships" id="262" r:id="R479534d0c5ff4d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e0e863f6a457d" /><Relationship Type="http://schemas.openxmlformats.org/officeDocument/2006/relationships/slide" Target="/ppt/slides/slide1.xml" Id="R14b0f03e23b84008" /><Relationship Type="http://schemas.openxmlformats.org/officeDocument/2006/relationships/slide" Target="/ppt/slides/slide2.xml" Id="Rc2c5a786e4274403" /><Relationship Type="http://schemas.openxmlformats.org/officeDocument/2006/relationships/slide" Target="/ppt/slides/slide3.xml" Id="Rd96fccac194e45b3" /><Relationship Type="http://schemas.openxmlformats.org/officeDocument/2006/relationships/slide" Target="/ppt/slides/slide4.xml" Id="R27988197666540d5" /><Relationship Type="http://schemas.openxmlformats.org/officeDocument/2006/relationships/slide" Target="/ppt/slides/slide5.xml" Id="Rd6471823324d48d1" /><Relationship Type="http://schemas.openxmlformats.org/officeDocument/2006/relationships/slide" Target="/ppt/slides/slide6.xml" Id="Rf7bb8869d7db4a1f" /><Relationship Type="http://schemas.openxmlformats.org/officeDocument/2006/relationships/slide" Target="/ppt/slides/slide7.xml" Id="R479534d0c5ff4d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7442396e94b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9c53c08124c96" /><Relationship Type="http://schemas.openxmlformats.org/officeDocument/2006/relationships/theme" Target="/ppt/slideMasters/theme/theme1.xml" Id="R9091832f43664f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69c53c08124c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1db9d922a42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e6da5f01f4e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b554455c5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d8d0fe08f4b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646a34f8f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98ae305ea49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e5b1b78ce41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EIVA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EIVA EIENDOM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1 101 468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717 319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711 967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6 223 082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Borgeskogen Syd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36 14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978 635 121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EIVA EIENDOM AS</a:t>
            </a:r>
          </a:p>
        </p:txBody>
      </p:sp>
    </p:spTree>
  </p:cSld>
  <p:clrMapOvr>
    <a:masterClrMapping xmlns:a="http://schemas.openxmlformats.org/drawingml/2006/main"/>
  </p:clrMapOvr>
</p:sld>
</file>