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0c5d529af44c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4314334ab42a9"/>
  </p:sldMasterIdLst>
  <p:sldIdLst>
    <p:sldId xmlns:r="http://schemas.openxmlformats.org/officeDocument/2006/relationships" id="256" r:id="Rd830e8f3df63435b"/>
    <p:sldId xmlns:r="http://schemas.openxmlformats.org/officeDocument/2006/relationships" id="257" r:id="R11ab15ef95cd4834"/>
    <p:sldId xmlns:r="http://schemas.openxmlformats.org/officeDocument/2006/relationships" id="258" r:id="Re12f0d9275c24b88"/>
    <p:sldId xmlns:r="http://schemas.openxmlformats.org/officeDocument/2006/relationships" id="259" r:id="R640a02fae0904df1"/>
    <p:sldId xmlns:r="http://schemas.openxmlformats.org/officeDocument/2006/relationships" id="260" r:id="R5a9e1b36138a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4314334ab42a9" /><Relationship Type="http://schemas.openxmlformats.org/officeDocument/2006/relationships/slide" Target="/ppt/slides/slide1.xml" Id="Rd830e8f3df63435b" /><Relationship Type="http://schemas.openxmlformats.org/officeDocument/2006/relationships/slide" Target="/ppt/slides/slide2.xml" Id="R11ab15ef95cd4834" /><Relationship Type="http://schemas.openxmlformats.org/officeDocument/2006/relationships/slide" Target="/ppt/slides/slide3.xml" Id="Re12f0d9275c24b88" /><Relationship Type="http://schemas.openxmlformats.org/officeDocument/2006/relationships/slide" Target="/ppt/slides/slide4.xml" Id="R640a02fae0904df1" /><Relationship Type="http://schemas.openxmlformats.org/officeDocument/2006/relationships/slide" Target="/ppt/slides/slide5.xml" Id="R5a9e1b36138a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57c0142be40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3e3b44fae45e4" /><Relationship Type="http://schemas.openxmlformats.org/officeDocument/2006/relationships/theme" Target="/ppt/slideMasters/theme/theme1.xml" Id="R20742c9dc8f9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3e3b44fae45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f0034f7a04b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6413bbf03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9698308b749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786fec38b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db343f3014d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STØREN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STØREN LAVPRIS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978 634 877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LAVPRIS AS</a:t>
            </a:r>
          </a:p>
        </p:txBody>
      </p:sp>
    </p:spTree>
  </p:cSld>
  <p:clrMapOvr>
    <a:masterClrMapping xmlns:a="http://schemas.openxmlformats.org/drawingml/2006/main"/>
  </p:clrMapOvr>
</p:sld>
</file>