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66ae1d0ad1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b164c8b5442a0"/>
  </p:sldMasterIdLst>
  <p:sldIdLst>
    <p:sldId xmlns:r="http://schemas.openxmlformats.org/officeDocument/2006/relationships" id="256" r:id="Rdbba22b5dc7c48cc"/>
    <p:sldId xmlns:r="http://schemas.openxmlformats.org/officeDocument/2006/relationships" id="257" r:id="Ra3bee09b5ccc469e"/>
    <p:sldId xmlns:r="http://schemas.openxmlformats.org/officeDocument/2006/relationships" id="258" r:id="Rce907d54d86549c5"/>
    <p:sldId xmlns:r="http://schemas.openxmlformats.org/officeDocument/2006/relationships" id="259" r:id="Ra236e4ed4a0442bd"/>
    <p:sldId xmlns:r="http://schemas.openxmlformats.org/officeDocument/2006/relationships" id="260" r:id="Rdc2543f668bb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b164c8b5442a0" /><Relationship Type="http://schemas.openxmlformats.org/officeDocument/2006/relationships/slide" Target="/ppt/slides/slide1.xml" Id="Rdbba22b5dc7c48cc" /><Relationship Type="http://schemas.openxmlformats.org/officeDocument/2006/relationships/slide" Target="/ppt/slides/slide2.xml" Id="Ra3bee09b5ccc469e" /><Relationship Type="http://schemas.openxmlformats.org/officeDocument/2006/relationships/slide" Target="/ppt/slides/slide3.xml" Id="Rce907d54d86549c5" /><Relationship Type="http://schemas.openxmlformats.org/officeDocument/2006/relationships/slide" Target="/ppt/slides/slide4.xml" Id="Ra236e4ed4a0442bd" /><Relationship Type="http://schemas.openxmlformats.org/officeDocument/2006/relationships/slide" Target="/ppt/slides/slide5.xml" Id="Rdc2543f668bb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7ed0e7f20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742a800a4252" /><Relationship Type="http://schemas.openxmlformats.org/officeDocument/2006/relationships/theme" Target="/ppt/slideMasters/theme/theme1.xml" Id="R23bff8af76dd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a742a800a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d5ab6d5a2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b1711aae2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05e05dfd7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8a1826f27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ca1448504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978 634 249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RISDAL AS</a:t>
            </a:r>
          </a:p>
        </p:txBody>
      </p:sp>
    </p:spTree>
  </p:cSld>
  <p:clrMapOvr>
    <a:masterClrMapping xmlns:a="http://schemas.openxmlformats.org/drawingml/2006/main"/>
  </p:clrMapOvr>
</p:sld>
</file>