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c6e22adfcc4a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9380aee5414e50"/>
  </p:sldMasterIdLst>
  <p:sldIdLst>
    <p:sldId xmlns:r="http://schemas.openxmlformats.org/officeDocument/2006/relationships" id="256" r:id="Rf4964508e28b420b"/>
    <p:sldId xmlns:r="http://schemas.openxmlformats.org/officeDocument/2006/relationships" id="257" r:id="Rfdda9604a18f4034"/>
    <p:sldId xmlns:r="http://schemas.openxmlformats.org/officeDocument/2006/relationships" id="258" r:id="Rdc72ff4a53e4446a"/>
    <p:sldId xmlns:r="http://schemas.openxmlformats.org/officeDocument/2006/relationships" id="259" r:id="R4c44e1365bd04e2c"/>
    <p:sldId xmlns:r="http://schemas.openxmlformats.org/officeDocument/2006/relationships" id="260" r:id="R971a8fe360a1403f"/>
    <p:sldId xmlns:r="http://schemas.openxmlformats.org/officeDocument/2006/relationships" id="261" r:id="Radc48a61469143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9380aee5414e50" /><Relationship Type="http://schemas.openxmlformats.org/officeDocument/2006/relationships/slide" Target="/ppt/slides/slide1.xml" Id="Rf4964508e28b420b" /><Relationship Type="http://schemas.openxmlformats.org/officeDocument/2006/relationships/slide" Target="/ppt/slides/slide2.xml" Id="Rfdda9604a18f4034" /><Relationship Type="http://schemas.openxmlformats.org/officeDocument/2006/relationships/slide" Target="/ppt/slides/slide3.xml" Id="Rdc72ff4a53e4446a" /><Relationship Type="http://schemas.openxmlformats.org/officeDocument/2006/relationships/slide" Target="/ppt/slides/slide4.xml" Id="R4c44e1365bd04e2c" /><Relationship Type="http://schemas.openxmlformats.org/officeDocument/2006/relationships/slide" Target="/ppt/slides/slide5.xml" Id="R971a8fe360a1403f" /><Relationship Type="http://schemas.openxmlformats.org/officeDocument/2006/relationships/slide" Target="/ppt/slides/slide6.xml" Id="Radc48a61469143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9b8647ed0a433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aed015432944b9" /><Relationship Type="http://schemas.openxmlformats.org/officeDocument/2006/relationships/theme" Target="/ppt/slideMasters/theme/theme1.xml" Id="R0ef1fd4dbde44ee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aed015432944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c1945b4da340a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0d4a8dd58d42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292514493648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6f09057ac74f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e92f2a2de5444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b531a74eff47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MALEPALETTEN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MALEPALETTEN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MALEPALETTEN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MALEPALETTEN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MALEPALETTEN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MALEPALETTEN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2 661 741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−107 120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−99 457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1 317 722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1 809 359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MALEPALETTEN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978 632 769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MALEPALETTEN AS</a:t>
            </a:r>
          </a:p>
        </p:txBody>
      </p:sp>
    </p:spTree>
  </p:cSld>
  <p:clrMapOvr>
    <a:masterClrMapping xmlns:a="http://schemas.openxmlformats.org/drawingml/2006/main"/>
  </p:clrMapOvr>
</p:sld>
</file>