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b9b1f911a4d4cb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9215d8da57449a1"/>
  </p:sldMasterIdLst>
  <p:sldIdLst>
    <p:sldId xmlns:r="http://schemas.openxmlformats.org/officeDocument/2006/relationships" id="256" r:id="R7e75eba78f8f4169"/>
    <p:sldId xmlns:r="http://schemas.openxmlformats.org/officeDocument/2006/relationships" id="257" r:id="R5c72f43f906a4489"/>
    <p:sldId xmlns:r="http://schemas.openxmlformats.org/officeDocument/2006/relationships" id="258" r:id="R82bb565268df42d9"/>
    <p:sldId xmlns:r="http://schemas.openxmlformats.org/officeDocument/2006/relationships" id="259" r:id="Rae3be4eda56e4822"/>
    <p:sldId xmlns:r="http://schemas.openxmlformats.org/officeDocument/2006/relationships" id="260" r:id="R02f43fb512274ea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215d8da57449a1" /><Relationship Type="http://schemas.openxmlformats.org/officeDocument/2006/relationships/slide" Target="/ppt/slides/slide1.xml" Id="R7e75eba78f8f4169" /><Relationship Type="http://schemas.openxmlformats.org/officeDocument/2006/relationships/slide" Target="/ppt/slides/slide2.xml" Id="R5c72f43f906a4489" /><Relationship Type="http://schemas.openxmlformats.org/officeDocument/2006/relationships/slide" Target="/ppt/slides/slide3.xml" Id="R82bb565268df42d9" /><Relationship Type="http://schemas.openxmlformats.org/officeDocument/2006/relationships/slide" Target="/ppt/slides/slide4.xml" Id="Rae3be4eda56e4822" /><Relationship Type="http://schemas.openxmlformats.org/officeDocument/2006/relationships/slide" Target="/ppt/slides/slide5.xml" Id="R02f43fb512274ea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3e272921aa45a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dd4ba2bfa04412" /><Relationship Type="http://schemas.openxmlformats.org/officeDocument/2006/relationships/theme" Target="/ppt/slideMasters/theme/theme1.xml" Id="R615cc9b9de4b42a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cdd4ba2bfa0441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582f36a20a4dd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98d6488f97445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8f7908e251446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2f058978c74c1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b7295045bf4fd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PAREXEL BALTIC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PAREXEL BALTIC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PAREXEL BALTIC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PAREXEL BALTIC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PAREXEL BALTIC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PAREXEL BALTIC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978 632 270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PAREXEL BALTIC AS</a:t>
            </a:r>
          </a:p>
        </p:txBody>
      </p:sp>
    </p:spTree>
  </p:cSld>
  <p:clrMapOvr>
    <a:masterClrMapping xmlns:a="http://schemas.openxmlformats.org/drawingml/2006/main"/>
  </p:clrMapOvr>
</p:sld>
</file>