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eb0bc6691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f72fb740ce4d44"/>
  </p:sldMasterIdLst>
  <p:sldIdLst>
    <p:sldId xmlns:r="http://schemas.openxmlformats.org/officeDocument/2006/relationships" id="256" r:id="R97f18d307c424b27"/>
    <p:sldId xmlns:r="http://schemas.openxmlformats.org/officeDocument/2006/relationships" id="257" r:id="Rcb36b19520e842ac"/>
    <p:sldId xmlns:r="http://schemas.openxmlformats.org/officeDocument/2006/relationships" id="258" r:id="R076edf2898554de0"/>
    <p:sldId xmlns:r="http://schemas.openxmlformats.org/officeDocument/2006/relationships" id="259" r:id="Rc7263f78fa8d47ac"/>
    <p:sldId xmlns:r="http://schemas.openxmlformats.org/officeDocument/2006/relationships" id="260" r:id="Rf9f37df0f260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72fb740ce4d44" /><Relationship Type="http://schemas.openxmlformats.org/officeDocument/2006/relationships/slide" Target="/ppt/slides/slide1.xml" Id="R97f18d307c424b27" /><Relationship Type="http://schemas.openxmlformats.org/officeDocument/2006/relationships/slide" Target="/ppt/slides/slide2.xml" Id="Rcb36b19520e842ac" /><Relationship Type="http://schemas.openxmlformats.org/officeDocument/2006/relationships/slide" Target="/ppt/slides/slide3.xml" Id="R076edf2898554de0" /><Relationship Type="http://schemas.openxmlformats.org/officeDocument/2006/relationships/slide" Target="/ppt/slides/slide4.xml" Id="Rc7263f78fa8d47ac" /><Relationship Type="http://schemas.openxmlformats.org/officeDocument/2006/relationships/slide" Target="/ppt/slides/slide5.xml" Id="Rf9f37df0f260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3734099f940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5e99b1faa4bcf" /><Relationship Type="http://schemas.openxmlformats.org/officeDocument/2006/relationships/theme" Target="/ppt/slideMasters/theme/theme1.xml" Id="R8378c59225b3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25e99b1faa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b7e830f73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10afe06e41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3917b3e4c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c073e5cfe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87d5b2b95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SÆTTEM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SÆTTEM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SÆTTEM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SÆTTEM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SÆTTEM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SÆTTEM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978 632 041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SÆTTEM ENGROS AS</a:t>
            </a:r>
          </a:p>
        </p:txBody>
      </p:sp>
    </p:spTree>
  </p:cSld>
  <p:clrMapOvr>
    <a:masterClrMapping xmlns:a="http://schemas.openxmlformats.org/drawingml/2006/main"/>
  </p:clrMapOvr>
</p:sld>
</file>