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f72a782c0746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aba8ba588f4892"/>
  </p:sldMasterIdLst>
  <p:sldIdLst>
    <p:sldId xmlns:r="http://schemas.openxmlformats.org/officeDocument/2006/relationships" id="256" r:id="R86f6fe155ce146fb"/>
    <p:sldId xmlns:r="http://schemas.openxmlformats.org/officeDocument/2006/relationships" id="257" r:id="R749cffd6508f4b01"/>
    <p:sldId xmlns:r="http://schemas.openxmlformats.org/officeDocument/2006/relationships" id="258" r:id="Rde02fe9b3b164d58"/>
    <p:sldId xmlns:r="http://schemas.openxmlformats.org/officeDocument/2006/relationships" id="259" r:id="R1a60649c93f741a6"/>
    <p:sldId xmlns:r="http://schemas.openxmlformats.org/officeDocument/2006/relationships" id="260" r:id="R2e887273cbe94ca8"/>
    <p:sldId xmlns:r="http://schemas.openxmlformats.org/officeDocument/2006/relationships" id="261" r:id="R7b3e958039ce4400"/>
    <p:sldId xmlns:r="http://schemas.openxmlformats.org/officeDocument/2006/relationships" id="262" r:id="Rbc547d5d8cba4d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aba8ba588f4892" /><Relationship Type="http://schemas.openxmlformats.org/officeDocument/2006/relationships/slide" Target="/ppt/slides/slide1.xml" Id="R86f6fe155ce146fb" /><Relationship Type="http://schemas.openxmlformats.org/officeDocument/2006/relationships/slide" Target="/ppt/slides/slide2.xml" Id="R749cffd6508f4b01" /><Relationship Type="http://schemas.openxmlformats.org/officeDocument/2006/relationships/slide" Target="/ppt/slides/slide3.xml" Id="Rde02fe9b3b164d58" /><Relationship Type="http://schemas.openxmlformats.org/officeDocument/2006/relationships/slide" Target="/ppt/slides/slide4.xml" Id="R1a60649c93f741a6" /><Relationship Type="http://schemas.openxmlformats.org/officeDocument/2006/relationships/slide" Target="/ppt/slides/slide5.xml" Id="R2e887273cbe94ca8" /><Relationship Type="http://schemas.openxmlformats.org/officeDocument/2006/relationships/slide" Target="/ppt/slides/slide6.xml" Id="R7b3e958039ce4400" /><Relationship Type="http://schemas.openxmlformats.org/officeDocument/2006/relationships/slide" Target="/ppt/slides/slide7.xml" Id="Rbc547d5d8cba4d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ee3f2364a4d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30d00599942e7" /><Relationship Type="http://schemas.openxmlformats.org/officeDocument/2006/relationships/theme" Target="/ppt/slideMasters/theme/theme1.xml" Id="R3b970c7d4c9c40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30d005999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fac22a518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98321198147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c49a4422f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7749500384b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119336d7f47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9a2b81c884b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35c780c6d4d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BO-SENTRALT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BO-SENTRALT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BO-SENTRALT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BO-SENTRALT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BO-SENTRALT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BO-SENTRALT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4 795 587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3 580 525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2 313 069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16 722 244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35 618 603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BO-SENTRALT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FURRE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BO-SENTRALT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Advokatfirmaet Furre DA, Beddingen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978 616 283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BO-SENTRALT AS</a:t>
            </a:r>
          </a:p>
        </p:txBody>
      </p:sp>
    </p:spTree>
  </p:cSld>
  <p:clrMapOvr>
    <a:masterClrMapping xmlns:a="http://schemas.openxmlformats.org/drawingml/2006/main"/>
  </p:clrMapOvr>
</p:sld>
</file>