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ddfac05c1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9b69f2fcf4ec7"/>
  </p:sldMasterIdLst>
  <p:sldIdLst>
    <p:sldId xmlns:r="http://schemas.openxmlformats.org/officeDocument/2006/relationships" id="256" r:id="R11ea32d3ec8c4c23"/>
    <p:sldId xmlns:r="http://schemas.openxmlformats.org/officeDocument/2006/relationships" id="257" r:id="R42da9633ed8f4331"/>
    <p:sldId xmlns:r="http://schemas.openxmlformats.org/officeDocument/2006/relationships" id="258" r:id="Rda1a08eedfaa4bb8"/>
    <p:sldId xmlns:r="http://schemas.openxmlformats.org/officeDocument/2006/relationships" id="259" r:id="Rbf5dcba64dc5403a"/>
    <p:sldId xmlns:r="http://schemas.openxmlformats.org/officeDocument/2006/relationships" id="260" r:id="R1ddb569956f74124"/>
    <p:sldId xmlns:r="http://schemas.openxmlformats.org/officeDocument/2006/relationships" id="261" r:id="R45d55451dbca412d"/>
    <p:sldId xmlns:r="http://schemas.openxmlformats.org/officeDocument/2006/relationships" id="262" r:id="R4abc86af0659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9b69f2fcf4ec7" /><Relationship Type="http://schemas.openxmlformats.org/officeDocument/2006/relationships/slide" Target="/ppt/slides/slide1.xml" Id="R11ea32d3ec8c4c23" /><Relationship Type="http://schemas.openxmlformats.org/officeDocument/2006/relationships/slide" Target="/ppt/slides/slide2.xml" Id="R42da9633ed8f4331" /><Relationship Type="http://schemas.openxmlformats.org/officeDocument/2006/relationships/slide" Target="/ppt/slides/slide3.xml" Id="Rda1a08eedfaa4bb8" /><Relationship Type="http://schemas.openxmlformats.org/officeDocument/2006/relationships/slide" Target="/ppt/slides/slide4.xml" Id="Rbf5dcba64dc5403a" /><Relationship Type="http://schemas.openxmlformats.org/officeDocument/2006/relationships/slide" Target="/ppt/slides/slide5.xml" Id="R1ddb569956f74124" /><Relationship Type="http://schemas.openxmlformats.org/officeDocument/2006/relationships/slide" Target="/ppt/slides/slide6.xml" Id="R45d55451dbca412d" /><Relationship Type="http://schemas.openxmlformats.org/officeDocument/2006/relationships/slide" Target="/ppt/slides/slide7.xml" Id="R4abc86af0659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2cf784138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7cf9ca4dd49ec" /><Relationship Type="http://schemas.openxmlformats.org/officeDocument/2006/relationships/theme" Target="/ppt/slideMasters/theme/theme1.xml" Id="R4c09935ba12a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67cf9ca4dd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da53414e5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cefaba56b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bc24faa31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fb6625dff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b17688655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60a6ab5f54c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7018afcf447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 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EG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5 544 733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SUNDE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 SUNDE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978 614 736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EG AS</a:t>
            </a:r>
          </a:p>
        </p:txBody>
      </p:sp>
    </p:spTree>
  </p:cSld>
  <p:clrMapOvr>
    <a:masterClrMapping xmlns:a="http://schemas.openxmlformats.org/drawingml/2006/main"/>
  </p:clrMapOvr>
</p:sld>
</file>