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bb52ce1bf14f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22087a453846f2"/>
  </p:sldMasterIdLst>
  <p:sldIdLst>
    <p:sldId xmlns:r="http://schemas.openxmlformats.org/officeDocument/2006/relationships" id="256" r:id="R6981319ad22a4d98"/>
    <p:sldId xmlns:r="http://schemas.openxmlformats.org/officeDocument/2006/relationships" id="257" r:id="R0cd8d09058234f0f"/>
    <p:sldId xmlns:r="http://schemas.openxmlformats.org/officeDocument/2006/relationships" id="258" r:id="Rd240d5febae84c67"/>
    <p:sldId xmlns:r="http://schemas.openxmlformats.org/officeDocument/2006/relationships" id="259" r:id="Rf4bb168739304ca8"/>
    <p:sldId xmlns:r="http://schemas.openxmlformats.org/officeDocument/2006/relationships" id="260" r:id="Rcce243c61a0b4080"/>
    <p:sldId xmlns:r="http://schemas.openxmlformats.org/officeDocument/2006/relationships" id="261" r:id="R961e083039aa4b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22087a453846f2" /><Relationship Type="http://schemas.openxmlformats.org/officeDocument/2006/relationships/slide" Target="/ppt/slides/slide1.xml" Id="R6981319ad22a4d98" /><Relationship Type="http://schemas.openxmlformats.org/officeDocument/2006/relationships/slide" Target="/ppt/slides/slide2.xml" Id="R0cd8d09058234f0f" /><Relationship Type="http://schemas.openxmlformats.org/officeDocument/2006/relationships/slide" Target="/ppt/slides/slide3.xml" Id="Rd240d5febae84c67" /><Relationship Type="http://schemas.openxmlformats.org/officeDocument/2006/relationships/slide" Target="/ppt/slides/slide4.xml" Id="Rf4bb168739304ca8" /><Relationship Type="http://schemas.openxmlformats.org/officeDocument/2006/relationships/slide" Target="/ppt/slides/slide5.xml" Id="Rcce243c61a0b4080" /><Relationship Type="http://schemas.openxmlformats.org/officeDocument/2006/relationships/slide" Target="/ppt/slides/slide6.xml" Id="R961e083039aa4b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c5cb83bcbd45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5f424c91544c5" /><Relationship Type="http://schemas.openxmlformats.org/officeDocument/2006/relationships/theme" Target="/ppt/slideMasters/theme/theme1.xml" Id="R0b80426765e344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85f424c91544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af3254f1b4f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e6341b11446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b611ae15a4f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105ed335748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046529c5347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296c22e7742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ICELANDIC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ICELANDIC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ICELANDIC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ICELANDIC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ICELANDIC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ICELANDIC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3 351 493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−427 907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2 217 477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ICELANDIC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978 603 866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ICELANDIC NORWAY AS</a:t>
            </a:r>
          </a:p>
        </p:txBody>
      </p:sp>
    </p:spTree>
  </p:cSld>
  <p:clrMapOvr>
    <a:masterClrMapping xmlns:a="http://schemas.openxmlformats.org/drawingml/2006/main"/>
  </p:clrMapOvr>
</p:sld>
</file>