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71e5b207b547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611ab04adb4eec"/>
  </p:sldMasterIdLst>
  <p:sldIdLst>
    <p:sldId xmlns:r="http://schemas.openxmlformats.org/officeDocument/2006/relationships" id="256" r:id="R73b8942690b24f44"/>
    <p:sldId xmlns:r="http://schemas.openxmlformats.org/officeDocument/2006/relationships" id="257" r:id="R34c9586cd1584e56"/>
    <p:sldId xmlns:r="http://schemas.openxmlformats.org/officeDocument/2006/relationships" id="258" r:id="R848b33c4b1194273"/>
    <p:sldId xmlns:r="http://schemas.openxmlformats.org/officeDocument/2006/relationships" id="259" r:id="R777dfcadf57e44c3"/>
    <p:sldId xmlns:r="http://schemas.openxmlformats.org/officeDocument/2006/relationships" id="260" r:id="R94d26687b87448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11ab04adb4eec" /><Relationship Type="http://schemas.openxmlformats.org/officeDocument/2006/relationships/slide" Target="/ppt/slides/slide1.xml" Id="R73b8942690b24f44" /><Relationship Type="http://schemas.openxmlformats.org/officeDocument/2006/relationships/slide" Target="/ppt/slides/slide2.xml" Id="R34c9586cd1584e56" /><Relationship Type="http://schemas.openxmlformats.org/officeDocument/2006/relationships/slide" Target="/ppt/slides/slide3.xml" Id="R848b33c4b1194273" /><Relationship Type="http://schemas.openxmlformats.org/officeDocument/2006/relationships/slide" Target="/ppt/slides/slide4.xml" Id="R777dfcadf57e44c3" /><Relationship Type="http://schemas.openxmlformats.org/officeDocument/2006/relationships/slide" Target="/ppt/slides/slide5.xml" Id="R94d26687b87448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97e61284c4d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1e06063324f77" /><Relationship Type="http://schemas.openxmlformats.org/officeDocument/2006/relationships/theme" Target="/ppt/slideMasters/theme/theme1.xml" Id="Rdf7a41aff0194d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a1e06063324f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3f3fadffe43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a5a9d7cf345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f1fe57fa443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3c3b272e848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55ba61ca9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 KOLSRUD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KOLSRUD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KOLSRUD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KOLSRUD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KOLSRUD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KOLSRUD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978 594 840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KOLSRUD AS</a:t>
            </a:r>
          </a:p>
        </p:txBody>
      </p:sp>
    </p:spTree>
  </p:cSld>
  <p:clrMapOvr>
    <a:masterClrMapping xmlns:a="http://schemas.openxmlformats.org/drawingml/2006/main"/>
  </p:clrMapOvr>
</p:sld>
</file>