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205111ffc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badbcad2c4d33"/>
  </p:sldMasterIdLst>
  <p:sldIdLst>
    <p:sldId xmlns:r="http://schemas.openxmlformats.org/officeDocument/2006/relationships" id="256" r:id="Rb05b0c1c08794c15"/>
    <p:sldId xmlns:r="http://schemas.openxmlformats.org/officeDocument/2006/relationships" id="257" r:id="R6211696b3684441d"/>
    <p:sldId xmlns:r="http://schemas.openxmlformats.org/officeDocument/2006/relationships" id="258" r:id="R2479fda361f34c64"/>
    <p:sldId xmlns:r="http://schemas.openxmlformats.org/officeDocument/2006/relationships" id="259" r:id="Ra5addc581ff44cd2"/>
    <p:sldId xmlns:r="http://schemas.openxmlformats.org/officeDocument/2006/relationships" id="260" r:id="Rf1a6c655d9e94680"/>
    <p:sldId xmlns:r="http://schemas.openxmlformats.org/officeDocument/2006/relationships" id="261" r:id="Rd5fa84877c224925"/>
    <p:sldId xmlns:r="http://schemas.openxmlformats.org/officeDocument/2006/relationships" id="262" r:id="R13f6b5e96095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badbcad2c4d33" /><Relationship Type="http://schemas.openxmlformats.org/officeDocument/2006/relationships/slide" Target="/ppt/slides/slide1.xml" Id="Rb05b0c1c08794c15" /><Relationship Type="http://schemas.openxmlformats.org/officeDocument/2006/relationships/slide" Target="/ppt/slides/slide2.xml" Id="R6211696b3684441d" /><Relationship Type="http://schemas.openxmlformats.org/officeDocument/2006/relationships/slide" Target="/ppt/slides/slide3.xml" Id="R2479fda361f34c64" /><Relationship Type="http://schemas.openxmlformats.org/officeDocument/2006/relationships/slide" Target="/ppt/slides/slide4.xml" Id="Ra5addc581ff44cd2" /><Relationship Type="http://schemas.openxmlformats.org/officeDocument/2006/relationships/slide" Target="/ppt/slides/slide5.xml" Id="Rf1a6c655d9e94680" /><Relationship Type="http://schemas.openxmlformats.org/officeDocument/2006/relationships/slide" Target="/ppt/slides/slide6.xml" Id="Rd5fa84877c224925" /><Relationship Type="http://schemas.openxmlformats.org/officeDocument/2006/relationships/slide" Target="/ppt/slides/slide7.xml" Id="R13f6b5e96095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14c03f048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51ee96184ba4" /><Relationship Type="http://schemas.openxmlformats.org/officeDocument/2006/relationships/theme" Target="/ppt/slideMasters/theme/theme1.xml" Id="R39e891eace31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551ee9618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78994a4a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41d8701c6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622545af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a5534f589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9c16cfad4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94be103c4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669c4d776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 VVS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 VVS TEKNIKK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13 343 108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1 189 873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1 306 216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4 934 658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7 497 374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KVELI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33 11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978 594 085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VVS TEKNIKK AS</a:t>
            </a:r>
          </a:p>
        </p:txBody>
      </p:sp>
    </p:spTree>
  </p:cSld>
  <p:clrMapOvr>
    <a:masterClrMapping xmlns:a="http://schemas.openxmlformats.org/drawingml/2006/main"/>
  </p:clrMapOvr>
</p:sld>
</file>