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8d7b47c0e41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ebd0dee814dbb"/>
  </p:sldMasterIdLst>
  <p:sldIdLst>
    <p:sldId xmlns:r="http://schemas.openxmlformats.org/officeDocument/2006/relationships" id="256" r:id="Rc9aae2ced9614140"/>
    <p:sldId xmlns:r="http://schemas.openxmlformats.org/officeDocument/2006/relationships" id="257" r:id="Rd7d2a90c4cd248a0"/>
    <p:sldId xmlns:r="http://schemas.openxmlformats.org/officeDocument/2006/relationships" id="258" r:id="R5de14c46688540b1"/>
    <p:sldId xmlns:r="http://schemas.openxmlformats.org/officeDocument/2006/relationships" id="259" r:id="R45b58a7a6a0c4745"/>
    <p:sldId xmlns:r="http://schemas.openxmlformats.org/officeDocument/2006/relationships" id="260" r:id="Re031ab15165a44c7"/>
    <p:sldId xmlns:r="http://schemas.openxmlformats.org/officeDocument/2006/relationships" id="261" r:id="Rfe2169c61e6a494a"/>
    <p:sldId xmlns:r="http://schemas.openxmlformats.org/officeDocument/2006/relationships" id="262" r:id="Ra0de86bc28c54a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ebd0dee814dbb" /><Relationship Type="http://schemas.openxmlformats.org/officeDocument/2006/relationships/slide" Target="/ppt/slides/slide1.xml" Id="Rc9aae2ced9614140" /><Relationship Type="http://schemas.openxmlformats.org/officeDocument/2006/relationships/slide" Target="/ppt/slides/slide2.xml" Id="Rd7d2a90c4cd248a0" /><Relationship Type="http://schemas.openxmlformats.org/officeDocument/2006/relationships/slide" Target="/ppt/slides/slide3.xml" Id="R5de14c46688540b1" /><Relationship Type="http://schemas.openxmlformats.org/officeDocument/2006/relationships/slide" Target="/ppt/slides/slide4.xml" Id="R45b58a7a6a0c4745" /><Relationship Type="http://schemas.openxmlformats.org/officeDocument/2006/relationships/slide" Target="/ppt/slides/slide5.xml" Id="Re031ab15165a44c7" /><Relationship Type="http://schemas.openxmlformats.org/officeDocument/2006/relationships/slide" Target="/ppt/slides/slide6.xml" Id="Rfe2169c61e6a494a" /><Relationship Type="http://schemas.openxmlformats.org/officeDocument/2006/relationships/slide" Target="/ppt/slides/slide7.xml" Id="Ra0de86bc28c54a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7007d172745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b06b9f6fb4fec" /><Relationship Type="http://schemas.openxmlformats.org/officeDocument/2006/relationships/theme" Target="/ppt/slideMasters/theme/theme1.xml" Id="R8755f523a4bf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8b06b9f6fb4f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ff6b9abbb4a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8e2cd43b148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83ef6fa3f46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8e640d63649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37384ef6a40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c9076792e4e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f6c9d0c9a48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ELEKTROXPERTEN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ELEKTROXPERTEN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152 373 881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3 556 514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17 674 258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53 584 947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PROXTER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post@elektroxperten.no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www.elektroxperten.no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977 571 502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ELEKTROXPERTEN AS</a:t>
            </a:r>
          </a:p>
        </p:txBody>
      </p:sp>
    </p:spTree>
  </p:cSld>
  <p:clrMapOvr>
    <a:masterClrMapping xmlns:a="http://schemas.openxmlformats.org/drawingml/2006/main"/>
  </p:clrMapOvr>
</p:sld>
</file>