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133bedba9749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ab8da792b5452a"/>
  </p:sldMasterIdLst>
  <p:sldIdLst>
    <p:sldId xmlns:r="http://schemas.openxmlformats.org/officeDocument/2006/relationships" id="256" r:id="Rda9c967a79e444e8"/>
    <p:sldId xmlns:r="http://schemas.openxmlformats.org/officeDocument/2006/relationships" id="257" r:id="R186117e736154e39"/>
    <p:sldId xmlns:r="http://schemas.openxmlformats.org/officeDocument/2006/relationships" id="258" r:id="Rc99a39dc5d4d4f44"/>
    <p:sldId xmlns:r="http://schemas.openxmlformats.org/officeDocument/2006/relationships" id="259" r:id="R38c7077419e94ed5"/>
    <p:sldId xmlns:r="http://schemas.openxmlformats.org/officeDocument/2006/relationships" id="260" r:id="Rf7aa46a5864a4133"/>
    <p:sldId xmlns:r="http://schemas.openxmlformats.org/officeDocument/2006/relationships" id="261" r:id="R5e1d8702a3c04b97"/>
    <p:sldId xmlns:r="http://schemas.openxmlformats.org/officeDocument/2006/relationships" id="262" r:id="R5c444e25547a41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b8da792b5452a" /><Relationship Type="http://schemas.openxmlformats.org/officeDocument/2006/relationships/slide" Target="/ppt/slides/slide1.xml" Id="Rda9c967a79e444e8" /><Relationship Type="http://schemas.openxmlformats.org/officeDocument/2006/relationships/slide" Target="/ppt/slides/slide2.xml" Id="R186117e736154e39" /><Relationship Type="http://schemas.openxmlformats.org/officeDocument/2006/relationships/slide" Target="/ppt/slides/slide3.xml" Id="Rc99a39dc5d4d4f44" /><Relationship Type="http://schemas.openxmlformats.org/officeDocument/2006/relationships/slide" Target="/ppt/slides/slide4.xml" Id="R38c7077419e94ed5" /><Relationship Type="http://schemas.openxmlformats.org/officeDocument/2006/relationships/slide" Target="/ppt/slides/slide5.xml" Id="Rf7aa46a5864a4133" /><Relationship Type="http://schemas.openxmlformats.org/officeDocument/2006/relationships/slide" Target="/ppt/slides/slide6.xml" Id="R5e1d8702a3c04b97" /><Relationship Type="http://schemas.openxmlformats.org/officeDocument/2006/relationships/slide" Target="/ppt/slides/slide7.xml" Id="R5c444e25547a41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3dcefa28b45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7bdc62e5e4abd" /><Relationship Type="http://schemas.openxmlformats.org/officeDocument/2006/relationships/theme" Target="/ppt/slideMasters/theme/theme1.xml" Id="Rc34fa05c221c41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77bdc62e5e4a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d43241ecc40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0958ef11d47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9adb1f39d47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fd696d27045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df31e316849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45ff5fd9b4f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604f6ebd048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MALERVERKSTEDET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MALERVERKSTEDET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177 768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123 576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543 844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BJØRGULV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MALERVERKSTEDET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Linneflaten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977 570 247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MALERVERKSTEDET AS</a:t>
            </a:r>
          </a:p>
        </p:txBody>
      </p:sp>
    </p:spTree>
  </p:cSld>
  <p:clrMapOvr>
    <a:masterClrMapping xmlns:a="http://schemas.openxmlformats.org/drawingml/2006/main"/>
  </p:clrMapOvr>
</p:sld>
</file>