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e9100fcab04c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20f4c5ead143a2"/>
  </p:sldMasterIdLst>
  <p:sldIdLst>
    <p:sldId xmlns:r="http://schemas.openxmlformats.org/officeDocument/2006/relationships" id="256" r:id="Rb14aae742265472d"/>
    <p:sldId xmlns:r="http://schemas.openxmlformats.org/officeDocument/2006/relationships" id="257" r:id="Rfe45cc303c364deb"/>
    <p:sldId xmlns:r="http://schemas.openxmlformats.org/officeDocument/2006/relationships" id="258" r:id="Re0e0f9807e8a417f"/>
    <p:sldId xmlns:r="http://schemas.openxmlformats.org/officeDocument/2006/relationships" id="259" r:id="R168972ff30ef4e52"/>
    <p:sldId xmlns:r="http://schemas.openxmlformats.org/officeDocument/2006/relationships" id="260" r:id="Ra58b889df9dc4f14"/>
    <p:sldId xmlns:r="http://schemas.openxmlformats.org/officeDocument/2006/relationships" id="261" r:id="R37bb21319cfe4d31"/>
    <p:sldId xmlns:r="http://schemas.openxmlformats.org/officeDocument/2006/relationships" id="262" r:id="R9cb3ff1d5c6c46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20f4c5ead143a2" /><Relationship Type="http://schemas.openxmlformats.org/officeDocument/2006/relationships/slide" Target="/ppt/slides/slide1.xml" Id="Rb14aae742265472d" /><Relationship Type="http://schemas.openxmlformats.org/officeDocument/2006/relationships/slide" Target="/ppt/slides/slide2.xml" Id="Rfe45cc303c364deb" /><Relationship Type="http://schemas.openxmlformats.org/officeDocument/2006/relationships/slide" Target="/ppt/slides/slide3.xml" Id="Re0e0f9807e8a417f" /><Relationship Type="http://schemas.openxmlformats.org/officeDocument/2006/relationships/slide" Target="/ppt/slides/slide4.xml" Id="R168972ff30ef4e52" /><Relationship Type="http://schemas.openxmlformats.org/officeDocument/2006/relationships/slide" Target="/ppt/slides/slide5.xml" Id="Ra58b889df9dc4f14" /><Relationship Type="http://schemas.openxmlformats.org/officeDocument/2006/relationships/slide" Target="/ppt/slides/slide6.xml" Id="R37bb21319cfe4d31" /><Relationship Type="http://schemas.openxmlformats.org/officeDocument/2006/relationships/slide" Target="/ppt/slides/slide7.xml" Id="R9cb3ff1d5c6c46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71b08956574d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91b8355ec4153" /><Relationship Type="http://schemas.openxmlformats.org/officeDocument/2006/relationships/theme" Target="/ppt/slideMasters/theme/theme1.xml" Id="R7c91d4dcc0894d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191b8355ec41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789a9fd2348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15708065a42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5828bad1d48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c670413d348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ca7401e9444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cf1f87b2846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b456ac42648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KOMBI-FRAKT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KOMBI-FRAKT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KOMBI-FRAKT AS ble etablert [år] og holder til i Sokna.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KOMBI-FRAKT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KOMBI-FRAKT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KOMBI-FRAKT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4 881 806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−1 599 229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−1 696 207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−2 624 012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926 647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KOMBI-FRAKT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LANGVANDSBRÅTEN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KOMBI-FRAKT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Langvandsbråten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3534 Sokna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14 54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blangv@online.no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977 568 765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KOMBI-FRAKT AS</a:t>
            </a:r>
          </a:p>
        </p:txBody>
      </p:sp>
    </p:spTree>
  </p:cSld>
  <p:clrMapOvr>
    <a:masterClrMapping xmlns:a="http://schemas.openxmlformats.org/drawingml/2006/main"/>
  </p:clrMapOvr>
</p:sld>
</file>