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9cef85c07845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cad84517e4cc0"/>
  </p:sldMasterIdLst>
  <p:sldIdLst>
    <p:sldId xmlns:r="http://schemas.openxmlformats.org/officeDocument/2006/relationships" id="256" r:id="R69d8a97d8a7f4a8f"/>
    <p:sldId xmlns:r="http://schemas.openxmlformats.org/officeDocument/2006/relationships" id="257" r:id="R7edaafe68afa4002"/>
    <p:sldId xmlns:r="http://schemas.openxmlformats.org/officeDocument/2006/relationships" id="258" r:id="R0f4c866abd174236"/>
    <p:sldId xmlns:r="http://schemas.openxmlformats.org/officeDocument/2006/relationships" id="259" r:id="R0db182b70aa24722"/>
    <p:sldId xmlns:r="http://schemas.openxmlformats.org/officeDocument/2006/relationships" id="260" r:id="R784b14398ae1456d"/>
    <p:sldId xmlns:r="http://schemas.openxmlformats.org/officeDocument/2006/relationships" id="261" r:id="R53fcdc16fcee4e0e"/>
    <p:sldId xmlns:r="http://schemas.openxmlformats.org/officeDocument/2006/relationships" id="262" r:id="R454d792ac8a842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cad84517e4cc0" /><Relationship Type="http://schemas.openxmlformats.org/officeDocument/2006/relationships/slide" Target="/ppt/slides/slide1.xml" Id="R69d8a97d8a7f4a8f" /><Relationship Type="http://schemas.openxmlformats.org/officeDocument/2006/relationships/slide" Target="/ppt/slides/slide2.xml" Id="R7edaafe68afa4002" /><Relationship Type="http://schemas.openxmlformats.org/officeDocument/2006/relationships/slide" Target="/ppt/slides/slide3.xml" Id="R0f4c866abd174236" /><Relationship Type="http://schemas.openxmlformats.org/officeDocument/2006/relationships/slide" Target="/ppt/slides/slide4.xml" Id="R0db182b70aa24722" /><Relationship Type="http://schemas.openxmlformats.org/officeDocument/2006/relationships/slide" Target="/ppt/slides/slide5.xml" Id="R784b14398ae1456d" /><Relationship Type="http://schemas.openxmlformats.org/officeDocument/2006/relationships/slide" Target="/ppt/slides/slide6.xml" Id="R53fcdc16fcee4e0e" /><Relationship Type="http://schemas.openxmlformats.org/officeDocument/2006/relationships/slide" Target="/ppt/slides/slide7.xml" Id="R454d792ac8a842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da4b918c9043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a0a59f09149fa" /><Relationship Type="http://schemas.openxmlformats.org/officeDocument/2006/relationships/theme" Target="/ppt/slideMasters/theme/theme1.xml" Id="R36f53736954045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2a0a59f09149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d4e3fafcb4c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9051e6f32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58308bba643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8c52e176a4f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4c1ea9c134d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8bd1a89de44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e9452a66b4c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 SEM REKLAMESTUDIO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SEM REKLAMESTUDIO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SEM REKLAMESTUDIO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SEM REKLAMESTUDIO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SEM REKLAMESTUDIO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SEM REKLAMESTUDIO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348 659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−1 111 034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47 735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SEM REKLAMESTUDIO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 DAG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SEM REKLAMESTUDIO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977 567 998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SEM REKLAMESTUDIO AS</a:t>
            </a:r>
          </a:p>
        </p:txBody>
      </p:sp>
    </p:spTree>
  </p:cSld>
  <p:clrMapOvr>
    <a:masterClrMapping xmlns:a="http://schemas.openxmlformats.org/drawingml/2006/main"/>
  </p:clrMapOvr>
</p:sld>
</file>