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37a7973a165403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5c7c76322124a7f"/>
  </p:sldMasterIdLst>
  <p:sldIdLst>
    <p:sldId xmlns:r="http://schemas.openxmlformats.org/officeDocument/2006/relationships" id="256" r:id="R5b3b25ddf11d49a4"/>
    <p:sldId xmlns:r="http://schemas.openxmlformats.org/officeDocument/2006/relationships" id="257" r:id="Ra5e279b64e394ddc"/>
    <p:sldId xmlns:r="http://schemas.openxmlformats.org/officeDocument/2006/relationships" id="258" r:id="R5aab8d5751af4b17"/>
    <p:sldId xmlns:r="http://schemas.openxmlformats.org/officeDocument/2006/relationships" id="259" r:id="R20242ad846d74df3"/>
    <p:sldId xmlns:r="http://schemas.openxmlformats.org/officeDocument/2006/relationships" id="260" r:id="Rd7b4c591c3124d69"/>
    <p:sldId xmlns:r="http://schemas.openxmlformats.org/officeDocument/2006/relationships" id="261" r:id="R8a07dcee0ce74c86"/>
    <p:sldId xmlns:r="http://schemas.openxmlformats.org/officeDocument/2006/relationships" id="262" r:id="Re12628477bf24e3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5c7c76322124a7f" /><Relationship Type="http://schemas.openxmlformats.org/officeDocument/2006/relationships/slide" Target="/ppt/slides/slide1.xml" Id="R5b3b25ddf11d49a4" /><Relationship Type="http://schemas.openxmlformats.org/officeDocument/2006/relationships/slide" Target="/ppt/slides/slide2.xml" Id="Ra5e279b64e394ddc" /><Relationship Type="http://schemas.openxmlformats.org/officeDocument/2006/relationships/slide" Target="/ppt/slides/slide3.xml" Id="R5aab8d5751af4b17" /><Relationship Type="http://schemas.openxmlformats.org/officeDocument/2006/relationships/slide" Target="/ppt/slides/slide4.xml" Id="R20242ad846d74df3" /><Relationship Type="http://schemas.openxmlformats.org/officeDocument/2006/relationships/slide" Target="/ppt/slides/slide5.xml" Id="Rd7b4c591c3124d69" /><Relationship Type="http://schemas.openxmlformats.org/officeDocument/2006/relationships/slide" Target="/ppt/slides/slide6.xml" Id="R8a07dcee0ce74c86" /><Relationship Type="http://schemas.openxmlformats.org/officeDocument/2006/relationships/slide" Target="/ppt/slides/slide7.xml" Id="Re12628477bf24e3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16b228348774d5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5b21e552b64e61" /><Relationship Type="http://schemas.openxmlformats.org/officeDocument/2006/relationships/theme" Target="/ppt/slideMasters/theme/theme1.xml" Id="R5fa723f9607849b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95b21e552b64e6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79cfd7b91f4a6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3def9487dd4ea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a754f7c8e0463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09e6b05b02421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42868a4ec148d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d280d03b7b41a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1e42c62b0f4ec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BERGEN MINILAGER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BERGEN MINILAGER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BERGEN MINILAGER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BERGEN MINILAGER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BERGEN MINILAGER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BERGEN MINILAGER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2 712 606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1 183 011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1 089 107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3 212 414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12 846 511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BERGEN MINILAGER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 KOLSTIEN 2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ODDELL 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BERGEN MINILAGER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Vestre Torggaten 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5015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977 559 227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BERGEN MINILAGER AS</a:t>
            </a:r>
          </a:p>
        </p:txBody>
      </p:sp>
    </p:spTree>
  </p:cSld>
  <p:clrMapOvr>
    <a:masterClrMapping xmlns:a="http://schemas.openxmlformats.org/drawingml/2006/main"/>
  </p:clrMapOvr>
</p:sld>
</file>