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f55cf40f8a4d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2a0e86a6fd494e"/>
  </p:sldMasterIdLst>
  <p:sldIdLst>
    <p:sldId xmlns:r="http://schemas.openxmlformats.org/officeDocument/2006/relationships" id="256" r:id="R8d0ecc68cfe44e11"/>
    <p:sldId xmlns:r="http://schemas.openxmlformats.org/officeDocument/2006/relationships" id="257" r:id="Ree64c77335924774"/>
    <p:sldId xmlns:r="http://schemas.openxmlformats.org/officeDocument/2006/relationships" id="258" r:id="R87c17ce6b7404cf7"/>
    <p:sldId xmlns:r="http://schemas.openxmlformats.org/officeDocument/2006/relationships" id="259" r:id="R1a2e3d55c50c48d0"/>
    <p:sldId xmlns:r="http://schemas.openxmlformats.org/officeDocument/2006/relationships" id="260" r:id="Rd77ea7c68d9446bc"/>
    <p:sldId xmlns:r="http://schemas.openxmlformats.org/officeDocument/2006/relationships" id="261" r:id="R97387fc43d354771"/>
    <p:sldId xmlns:r="http://schemas.openxmlformats.org/officeDocument/2006/relationships" id="262" r:id="Rb9d64c0f556940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a0e86a6fd494e" /><Relationship Type="http://schemas.openxmlformats.org/officeDocument/2006/relationships/slide" Target="/ppt/slides/slide1.xml" Id="R8d0ecc68cfe44e11" /><Relationship Type="http://schemas.openxmlformats.org/officeDocument/2006/relationships/slide" Target="/ppt/slides/slide2.xml" Id="Ree64c77335924774" /><Relationship Type="http://schemas.openxmlformats.org/officeDocument/2006/relationships/slide" Target="/ppt/slides/slide3.xml" Id="R87c17ce6b7404cf7" /><Relationship Type="http://schemas.openxmlformats.org/officeDocument/2006/relationships/slide" Target="/ppt/slides/slide4.xml" Id="R1a2e3d55c50c48d0" /><Relationship Type="http://schemas.openxmlformats.org/officeDocument/2006/relationships/slide" Target="/ppt/slides/slide5.xml" Id="Rd77ea7c68d9446bc" /><Relationship Type="http://schemas.openxmlformats.org/officeDocument/2006/relationships/slide" Target="/ppt/slides/slide6.xml" Id="R97387fc43d354771" /><Relationship Type="http://schemas.openxmlformats.org/officeDocument/2006/relationships/slide" Target="/ppt/slides/slide7.xml" Id="Rb9d64c0f556940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2a0efc87340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9e04af8a44285" /><Relationship Type="http://schemas.openxmlformats.org/officeDocument/2006/relationships/theme" Target="/ppt/slideMasters/theme/theme1.xml" Id="R5c695525ee784a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a9e04af8a442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40cd2024740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b25543db148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68724bda845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7fdc4c14a48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8c41de37648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130580f5642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a9c60083e45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TAXI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1 531 644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466 211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ULRIKKE KÅSASTUL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TAXI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VIDAR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THOMAS ANDRE 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HOGNESTAD LINDA JEANETTE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KLEPPE OLAV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Stasjonsvegen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3800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01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977 559 057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TAXI AS</a:t>
            </a:r>
          </a:p>
        </p:txBody>
      </p:sp>
    </p:spTree>
  </p:cSld>
  <p:clrMapOvr>
    <a:masterClrMapping xmlns:a="http://schemas.openxmlformats.org/drawingml/2006/main"/>
  </p:clrMapOvr>
</p:sld>
</file>