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fa8e0235d44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f8dcc19a314eea"/>
  </p:sldMasterIdLst>
  <p:sldIdLst>
    <p:sldId xmlns:r="http://schemas.openxmlformats.org/officeDocument/2006/relationships" id="256" r:id="R9fa16b0f6e874ab2"/>
    <p:sldId xmlns:r="http://schemas.openxmlformats.org/officeDocument/2006/relationships" id="257" r:id="Rd09fdba00c954b37"/>
    <p:sldId xmlns:r="http://schemas.openxmlformats.org/officeDocument/2006/relationships" id="258" r:id="Rbc4a5d531dc74afe"/>
    <p:sldId xmlns:r="http://schemas.openxmlformats.org/officeDocument/2006/relationships" id="259" r:id="Ra460e255ed694c52"/>
    <p:sldId xmlns:r="http://schemas.openxmlformats.org/officeDocument/2006/relationships" id="260" r:id="Rb3c074ffc48d4915"/>
    <p:sldId xmlns:r="http://schemas.openxmlformats.org/officeDocument/2006/relationships" id="261" r:id="R22d5208eb4944c8b"/>
    <p:sldId xmlns:r="http://schemas.openxmlformats.org/officeDocument/2006/relationships" id="262" r:id="Reaf7ea9f8bba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8dcc19a314eea" /><Relationship Type="http://schemas.openxmlformats.org/officeDocument/2006/relationships/slide" Target="/ppt/slides/slide1.xml" Id="R9fa16b0f6e874ab2" /><Relationship Type="http://schemas.openxmlformats.org/officeDocument/2006/relationships/slide" Target="/ppt/slides/slide2.xml" Id="Rd09fdba00c954b37" /><Relationship Type="http://schemas.openxmlformats.org/officeDocument/2006/relationships/slide" Target="/ppt/slides/slide3.xml" Id="Rbc4a5d531dc74afe" /><Relationship Type="http://schemas.openxmlformats.org/officeDocument/2006/relationships/slide" Target="/ppt/slides/slide4.xml" Id="Ra460e255ed694c52" /><Relationship Type="http://schemas.openxmlformats.org/officeDocument/2006/relationships/slide" Target="/ppt/slides/slide5.xml" Id="Rb3c074ffc48d4915" /><Relationship Type="http://schemas.openxmlformats.org/officeDocument/2006/relationships/slide" Target="/ppt/slides/slide6.xml" Id="R22d5208eb4944c8b" /><Relationship Type="http://schemas.openxmlformats.org/officeDocument/2006/relationships/slide" Target="/ppt/slides/slide7.xml" Id="Reaf7ea9f8bba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3bd8ad326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e3a0930e2475b" /><Relationship Type="http://schemas.openxmlformats.org/officeDocument/2006/relationships/theme" Target="/ppt/slideMasters/theme/theme1.xml" Id="Rc667809c33de47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0e3a0930e247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5c836a8ac45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7b6a96fe74d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7a8c7986249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58a99251b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fa4c9791647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7e5bd778344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b24f51f0d4a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WAAGEHOLM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BRITA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PILSKOG SIRI INGER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HÅKON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22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hakon@waageconsult.no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