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c6cdd5cd5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6187a85d1a4531"/>
  </p:sldMasterIdLst>
  <p:sldIdLst>
    <p:sldId xmlns:r="http://schemas.openxmlformats.org/officeDocument/2006/relationships" id="256" r:id="Rf97990eb78b0424b"/>
    <p:sldId xmlns:r="http://schemas.openxmlformats.org/officeDocument/2006/relationships" id="257" r:id="R61b98af8e1774d36"/>
    <p:sldId xmlns:r="http://schemas.openxmlformats.org/officeDocument/2006/relationships" id="258" r:id="R155fc37e95f046b7"/>
    <p:sldId xmlns:r="http://schemas.openxmlformats.org/officeDocument/2006/relationships" id="259" r:id="R783cb162342a48fe"/>
    <p:sldId xmlns:r="http://schemas.openxmlformats.org/officeDocument/2006/relationships" id="260" r:id="Rc7c2c9dbf0ba4c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6187a85d1a4531" /><Relationship Type="http://schemas.openxmlformats.org/officeDocument/2006/relationships/slide" Target="/ppt/slides/slide1.xml" Id="Rf97990eb78b0424b" /><Relationship Type="http://schemas.openxmlformats.org/officeDocument/2006/relationships/slide" Target="/ppt/slides/slide2.xml" Id="R61b98af8e1774d36" /><Relationship Type="http://schemas.openxmlformats.org/officeDocument/2006/relationships/slide" Target="/ppt/slides/slide3.xml" Id="R155fc37e95f046b7" /><Relationship Type="http://schemas.openxmlformats.org/officeDocument/2006/relationships/slide" Target="/ppt/slides/slide4.xml" Id="R783cb162342a48fe" /><Relationship Type="http://schemas.openxmlformats.org/officeDocument/2006/relationships/slide" Target="/ppt/slides/slide5.xml" Id="Rc7c2c9dbf0ba4c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cf3a438e5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a57815fd948c5" /><Relationship Type="http://schemas.openxmlformats.org/officeDocument/2006/relationships/theme" Target="/ppt/slideMasters/theme/theme1.xml" Id="R25c10bae9ede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a57815fd9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5d5c69de849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69b41c22c42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b41b9cd3f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8885a6636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596f2a6b045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STØTVIG HOTELL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STØTVIG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STØTVIG HOTELL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STØTVIG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STØTVIG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STØTVIG HOTELL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977 550 947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STØTVIG HOTELL DRIFT AS</a:t>
            </a:r>
          </a:p>
        </p:txBody>
      </p:sp>
    </p:spTree>
  </p:cSld>
  <p:clrMapOvr>
    <a:masterClrMapping xmlns:a="http://schemas.openxmlformats.org/drawingml/2006/main"/>
  </p:clrMapOvr>
</p:sld>
</file>