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43702d6cae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19e8daf8b404e"/>
  </p:sldMasterIdLst>
  <p:sldIdLst>
    <p:sldId xmlns:r="http://schemas.openxmlformats.org/officeDocument/2006/relationships" id="256" r:id="Rf3713feaf210456d"/>
    <p:sldId xmlns:r="http://schemas.openxmlformats.org/officeDocument/2006/relationships" id="257" r:id="Rc7f9ad1fab1f4ae5"/>
    <p:sldId xmlns:r="http://schemas.openxmlformats.org/officeDocument/2006/relationships" id="258" r:id="R3794e336185d48ff"/>
    <p:sldId xmlns:r="http://schemas.openxmlformats.org/officeDocument/2006/relationships" id="259" r:id="Rd02ca3e547fb481c"/>
    <p:sldId xmlns:r="http://schemas.openxmlformats.org/officeDocument/2006/relationships" id="260" r:id="R7b8b2010868e4836"/>
    <p:sldId xmlns:r="http://schemas.openxmlformats.org/officeDocument/2006/relationships" id="261" r:id="R8a11c7980154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19e8daf8b404e" /><Relationship Type="http://schemas.openxmlformats.org/officeDocument/2006/relationships/slide" Target="/ppt/slides/slide1.xml" Id="Rf3713feaf210456d" /><Relationship Type="http://schemas.openxmlformats.org/officeDocument/2006/relationships/slide" Target="/ppt/slides/slide2.xml" Id="Rc7f9ad1fab1f4ae5" /><Relationship Type="http://schemas.openxmlformats.org/officeDocument/2006/relationships/slide" Target="/ppt/slides/slide3.xml" Id="R3794e336185d48ff" /><Relationship Type="http://schemas.openxmlformats.org/officeDocument/2006/relationships/slide" Target="/ppt/slides/slide4.xml" Id="Rd02ca3e547fb481c" /><Relationship Type="http://schemas.openxmlformats.org/officeDocument/2006/relationships/slide" Target="/ppt/slides/slide5.xml" Id="R7b8b2010868e4836" /><Relationship Type="http://schemas.openxmlformats.org/officeDocument/2006/relationships/slide" Target="/ppt/slides/slide6.xml" Id="R8a11c7980154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f86412828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811c525eba44a7" /><Relationship Type="http://schemas.openxmlformats.org/officeDocument/2006/relationships/theme" Target="/ppt/slideMasters/theme/theme1.xml" Id="R44f0a4ac7ecf42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811c525eba44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2f699990a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119c507c60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80dbb4e204d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5a5324b9e48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e705e36c344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4111e39204f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GEDDON FEMALE KVADRAT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GEDDON FEMALE KVADRAT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GEDDON FEMALE KVADRAT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GEDDON FEMALE KVADRAT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GEDDON FEMALE KVADRAT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GEDDON FEMALE KVADRAT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6 488 904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−673 724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−871 945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5 008 439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GEDDON FEMALE KVADRAT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977 545 749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GEDDON FEMALE KVADRAT AS</a:t>
            </a:r>
          </a:p>
        </p:txBody>
      </p:sp>
    </p:spTree>
  </p:cSld>
  <p:clrMapOvr>
    <a:masterClrMapping xmlns:a="http://schemas.openxmlformats.org/drawingml/2006/main"/>
  </p:clrMapOvr>
</p:sld>
</file>