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9fa05010c45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63d2fe7734465"/>
  </p:sldMasterIdLst>
  <p:sldIdLst>
    <p:sldId xmlns:r="http://schemas.openxmlformats.org/officeDocument/2006/relationships" id="256" r:id="R2aa2d548342f478b"/>
    <p:sldId xmlns:r="http://schemas.openxmlformats.org/officeDocument/2006/relationships" id="257" r:id="Rc1e5cbe700d7463d"/>
    <p:sldId xmlns:r="http://schemas.openxmlformats.org/officeDocument/2006/relationships" id="258" r:id="Rc3b9b44add2c45b7"/>
    <p:sldId xmlns:r="http://schemas.openxmlformats.org/officeDocument/2006/relationships" id="259" r:id="R06188113d9f4433a"/>
    <p:sldId xmlns:r="http://schemas.openxmlformats.org/officeDocument/2006/relationships" id="260" r:id="R1a469615ad43465c"/>
    <p:sldId xmlns:r="http://schemas.openxmlformats.org/officeDocument/2006/relationships" id="261" r:id="R5d8357f93abc4464"/>
    <p:sldId xmlns:r="http://schemas.openxmlformats.org/officeDocument/2006/relationships" id="262" r:id="R8e19a6031f1340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63d2fe7734465" /><Relationship Type="http://schemas.openxmlformats.org/officeDocument/2006/relationships/slide" Target="/ppt/slides/slide1.xml" Id="R2aa2d548342f478b" /><Relationship Type="http://schemas.openxmlformats.org/officeDocument/2006/relationships/slide" Target="/ppt/slides/slide2.xml" Id="Rc1e5cbe700d7463d" /><Relationship Type="http://schemas.openxmlformats.org/officeDocument/2006/relationships/slide" Target="/ppt/slides/slide3.xml" Id="Rc3b9b44add2c45b7" /><Relationship Type="http://schemas.openxmlformats.org/officeDocument/2006/relationships/slide" Target="/ppt/slides/slide4.xml" Id="R06188113d9f4433a" /><Relationship Type="http://schemas.openxmlformats.org/officeDocument/2006/relationships/slide" Target="/ppt/slides/slide5.xml" Id="R1a469615ad43465c" /><Relationship Type="http://schemas.openxmlformats.org/officeDocument/2006/relationships/slide" Target="/ppt/slides/slide6.xml" Id="R5d8357f93abc4464" /><Relationship Type="http://schemas.openxmlformats.org/officeDocument/2006/relationships/slide" Target="/ppt/slides/slide7.xml" Id="R8e19a6031f1340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7bea972ec46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9d51345e24291" /><Relationship Type="http://schemas.openxmlformats.org/officeDocument/2006/relationships/theme" Target="/ppt/slideMasters/theme/theme1.xml" Id="R43a6776f0f7f4a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a9d51345e242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796842c754b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8114607ed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859641a9d44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026baf984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a6d0b4e7d4f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0e5c5c61f47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2888b12e74f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MONTASJE AS ble etablert [år] og holder til i Malm.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−173 284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460 451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570 851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GEIR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7790 Malm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13 56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977 545 536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MONTASJE AS</a:t>
            </a:r>
          </a:p>
        </p:txBody>
      </p:sp>
    </p:spTree>
  </p:cSld>
  <p:clrMapOvr>
    <a:masterClrMapping xmlns:a="http://schemas.openxmlformats.org/drawingml/2006/main"/>
  </p:clrMapOvr>
</p:sld>
</file>