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1713bee91d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a2d7523534de6"/>
  </p:sldMasterIdLst>
  <p:sldIdLst>
    <p:sldId xmlns:r="http://schemas.openxmlformats.org/officeDocument/2006/relationships" id="256" r:id="R41f4af950c584c99"/>
    <p:sldId xmlns:r="http://schemas.openxmlformats.org/officeDocument/2006/relationships" id="257" r:id="Rb93b261322904cef"/>
    <p:sldId xmlns:r="http://schemas.openxmlformats.org/officeDocument/2006/relationships" id="258" r:id="Ra6a80d6a966a4d9f"/>
    <p:sldId xmlns:r="http://schemas.openxmlformats.org/officeDocument/2006/relationships" id="259" r:id="R1bbee04754844f6e"/>
    <p:sldId xmlns:r="http://schemas.openxmlformats.org/officeDocument/2006/relationships" id="260" r:id="R987a3971a8cf4a96"/>
    <p:sldId xmlns:r="http://schemas.openxmlformats.org/officeDocument/2006/relationships" id="261" r:id="R21e1632b4fd94d34"/>
    <p:sldId xmlns:r="http://schemas.openxmlformats.org/officeDocument/2006/relationships" id="262" r:id="R5ef0da672c09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a2d7523534de6" /><Relationship Type="http://schemas.openxmlformats.org/officeDocument/2006/relationships/slide" Target="/ppt/slides/slide1.xml" Id="R41f4af950c584c99" /><Relationship Type="http://schemas.openxmlformats.org/officeDocument/2006/relationships/slide" Target="/ppt/slides/slide2.xml" Id="Rb93b261322904cef" /><Relationship Type="http://schemas.openxmlformats.org/officeDocument/2006/relationships/slide" Target="/ppt/slides/slide3.xml" Id="Ra6a80d6a966a4d9f" /><Relationship Type="http://schemas.openxmlformats.org/officeDocument/2006/relationships/slide" Target="/ppt/slides/slide4.xml" Id="R1bbee04754844f6e" /><Relationship Type="http://schemas.openxmlformats.org/officeDocument/2006/relationships/slide" Target="/ppt/slides/slide5.xml" Id="R987a3971a8cf4a96" /><Relationship Type="http://schemas.openxmlformats.org/officeDocument/2006/relationships/slide" Target="/ppt/slides/slide6.xml" Id="R21e1632b4fd94d34" /><Relationship Type="http://schemas.openxmlformats.org/officeDocument/2006/relationships/slide" Target="/ppt/slides/slide7.xml" Id="R5ef0da672c09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62fdf2e34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b1c5c12c42b4" /><Relationship Type="http://schemas.openxmlformats.org/officeDocument/2006/relationships/theme" Target="/ppt/slideMasters/theme/theme1.xml" Id="R431ae512b7d44e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db1c5c12c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d785a72645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fe515c53f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f27ee283345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01b0b31b6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961f7b767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1f26f55e241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b89b9d566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KARLSEN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ANLEGG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6 517 213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11 371 011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SKEIMEMONA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38 97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post@karlsenanlegg.no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www.karlsenanlegg.no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977 541 662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ANLEGG AS</a:t>
            </a:r>
          </a:p>
        </p:txBody>
      </p:sp>
    </p:spTree>
  </p:cSld>
  <p:clrMapOvr>
    <a:masterClrMapping xmlns:a="http://schemas.openxmlformats.org/drawingml/2006/main"/>
  </p:clrMapOvr>
</p:sld>
</file>