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dee7b2516347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6c7d03650c408d"/>
  </p:sldMasterIdLst>
  <p:sldIdLst>
    <p:sldId xmlns:r="http://schemas.openxmlformats.org/officeDocument/2006/relationships" id="256" r:id="R724e58d52d06497e"/>
    <p:sldId xmlns:r="http://schemas.openxmlformats.org/officeDocument/2006/relationships" id="257" r:id="R56a18acd96a24429"/>
    <p:sldId xmlns:r="http://schemas.openxmlformats.org/officeDocument/2006/relationships" id="258" r:id="R64da86a1b094406e"/>
    <p:sldId xmlns:r="http://schemas.openxmlformats.org/officeDocument/2006/relationships" id="259" r:id="Radae4f9ab2f94264"/>
    <p:sldId xmlns:r="http://schemas.openxmlformats.org/officeDocument/2006/relationships" id="260" r:id="R43525f58d95346f4"/>
    <p:sldId xmlns:r="http://schemas.openxmlformats.org/officeDocument/2006/relationships" id="261" r:id="Rbfb9c1c0fa0441f8"/>
    <p:sldId xmlns:r="http://schemas.openxmlformats.org/officeDocument/2006/relationships" id="262" r:id="R38ff72db1f0649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6c7d03650c408d" /><Relationship Type="http://schemas.openxmlformats.org/officeDocument/2006/relationships/slide" Target="/ppt/slides/slide1.xml" Id="R724e58d52d06497e" /><Relationship Type="http://schemas.openxmlformats.org/officeDocument/2006/relationships/slide" Target="/ppt/slides/slide2.xml" Id="R56a18acd96a24429" /><Relationship Type="http://schemas.openxmlformats.org/officeDocument/2006/relationships/slide" Target="/ppt/slides/slide3.xml" Id="R64da86a1b094406e" /><Relationship Type="http://schemas.openxmlformats.org/officeDocument/2006/relationships/slide" Target="/ppt/slides/slide4.xml" Id="Radae4f9ab2f94264" /><Relationship Type="http://schemas.openxmlformats.org/officeDocument/2006/relationships/slide" Target="/ppt/slides/slide5.xml" Id="R43525f58d95346f4" /><Relationship Type="http://schemas.openxmlformats.org/officeDocument/2006/relationships/slide" Target="/ppt/slides/slide6.xml" Id="Rbfb9c1c0fa0441f8" /><Relationship Type="http://schemas.openxmlformats.org/officeDocument/2006/relationships/slide" Target="/ppt/slides/slide7.xml" Id="R38ff72db1f0649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5170ac716843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91252057d4877" /><Relationship Type="http://schemas.openxmlformats.org/officeDocument/2006/relationships/theme" Target="/ppt/slideMasters/theme/theme1.xml" Id="R86b3f5f2c7d542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391252057d48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1151b2f0744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04883229643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e009ce74446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a3ad946bc46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ffe7ba9864d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9259dd1db4b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362f35dcd48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KRITT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KRITT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KRITT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KRITT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KRITT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KRITT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4 910 129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192 579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687 726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2 470 366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KRITT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NINA-CAROLINE PORSMYR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KRITT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plass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post@kritt.no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977 528 070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KRITT ARKITEKTER AS</a:t>
            </a:r>
          </a:p>
        </p:txBody>
      </p:sp>
    </p:spTree>
  </p:cSld>
  <p:clrMapOvr>
    <a:masterClrMapping xmlns:a="http://schemas.openxmlformats.org/drawingml/2006/main"/>
  </p:clrMapOvr>
</p:sld>
</file>