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c5af1606e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6b614c90e4120"/>
  </p:sldMasterIdLst>
  <p:sldIdLst>
    <p:sldId xmlns:r="http://schemas.openxmlformats.org/officeDocument/2006/relationships" id="256" r:id="R1e89925168a746fe"/>
    <p:sldId xmlns:r="http://schemas.openxmlformats.org/officeDocument/2006/relationships" id="257" r:id="R885028e3577443be"/>
    <p:sldId xmlns:r="http://schemas.openxmlformats.org/officeDocument/2006/relationships" id="258" r:id="R3a19ca75fb6f4867"/>
    <p:sldId xmlns:r="http://schemas.openxmlformats.org/officeDocument/2006/relationships" id="259" r:id="R75d7933bdec0452b"/>
    <p:sldId xmlns:r="http://schemas.openxmlformats.org/officeDocument/2006/relationships" id="260" r:id="Reb1ec0a1e9644e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6b614c90e4120" /><Relationship Type="http://schemas.openxmlformats.org/officeDocument/2006/relationships/slide" Target="/ppt/slides/slide1.xml" Id="R1e89925168a746fe" /><Relationship Type="http://schemas.openxmlformats.org/officeDocument/2006/relationships/slide" Target="/ppt/slides/slide2.xml" Id="R885028e3577443be" /><Relationship Type="http://schemas.openxmlformats.org/officeDocument/2006/relationships/slide" Target="/ppt/slides/slide3.xml" Id="R3a19ca75fb6f4867" /><Relationship Type="http://schemas.openxmlformats.org/officeDocument/2006/relationships/slide" Target="/ppt/slides/slide4.xml" Id="R75d7933bdec0452b" /><Relationship Type="http://schemas.openxmlformats.org/officeDocument/2006/relationships/slide" Target="/ppt/slides/slide5.xml" Id="Reb1ec0a1e9644e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57e7e9c734f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c514494424db9" /><Relationship Type="http://schemas.openxmlformats.org/officeDocument/2006/relationships/theme" Target="/ppt/slideMasters/theme/theme1.xml" Id="R6d2bd69f8f4f4f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fc51449442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cc4e1ff4e48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25f2511354a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f82d2a56049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1e083a835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d735d1abe41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ELEKTROSENTER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ELEKTROSENTER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977 523 869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ELEKTROSENTER AS</a:t>
            </a:r>
          </a:p>
        </p:txBody>
      </p:sp>
    </p:spTree>
  </p:cSld>
  <p:clrMapOvr>
    <a:masterClrMapping xmlns:a="http://schemas.openxmlformats.org/drawingml/2006/main"/>
  </p:clrMapOvr>
</p:sld>
</file>