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978b07dd1448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008be03d1d474a"/>
  </p:sldMasterIdLst>
  <p:sldIdLst>
    <p:sldId xmlns:r="http://schemas.openxmlformats.org/officeDocument/2006/relationships" id="256" r:id="Raf3cec63c562447a"/>
    <p:sldId xmlns:r="http://schemas.openxmlformats.org/officeDocument/2006/relationships" id="257" r:id="R966feadb31e44a20"/>
    <p:sldId xmlns:r="http://schemas.openxmlformats.org/officeDocument/2006/relationships" id="258" r:id="R75f633875ce54743"/>
    <p:sldId xmlns:r="http://schemas.openxmlformats.org/officeDocument/2006/relationships" id="259" r:id="Rcb7e801814564c8a"/>
    <p:sldId xmlns:r="http://schemas.openxmlformats.org/officeDocument/2006/relationships" id="260" r:id="Re44e8116773b442f"/>
    <p:sldId xmlns:r="http://schemas.openxmlformats.org/officeDocument/2006/relationships" id="261" r:id="R8a2a354b66fd426f"/>
    <p:sldId xmlns:r="http://schemas.openxmlformats.org/officeDocument/2006/relationships" id="262" r:id="Rb8c241df27fb46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008be03d1d474a" /><Relationship Type="http://schemas.openxmlformats.org/officeDocument/2006/relationships/slide" Target="/ppt/slides/slide1.xml" Id="Raf3cec63c562447a" /><Relationship Type="http://schemas.openxmlformats.org/officeDocument/2006/relationships/slide" Target="/ppt/slides/slide2.xml" Id="R966feadb31e44a20" /><Relationship Type="http://schemas.openxmlformats.org/officeDocument/2006/relationships/slide" Target="/ppt/slides/slide3.xml" Id="R75f633875ce54743" /><Relationship Type="http://schemas.openxmlformats.org/officeDocument/2006/relationships/slide" Target="/ppt/slides/slide4.xml" Id="Rcb7e801814564c8a" /><Relationship Type="http://schemas.openxmlformats.org/officeDocument/2006/relationships/slide" Target="/ppt/slides/slide5.xml" Id="Re44e8116773b442f" /><Relationship Type="http://schemas.openxmlformats.org/officeDocument/2006/relationships/slide" Target="/ppt/slides/slide6.xml" Id="R8a2a354b66fd426f" /><Relationship Type="http://schemas.openxmlformats.org/officeDocument/2006/relationships/slide" Target="/ppt/slides/slide7.xml" Id="Rb8c241df27fb46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700e88761042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b21480f196419f" /><Relationship Type="http://schemas.openxmlformats.org/officeDocument/2006/relationships/theme" Target="/ppt/slideMasters/theme/theme1.xml" Id="R79372adcf7da45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b21480f19641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30deb1e16c40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09aa0b8f6c45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5a4ac65dda47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ce1b55478f41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39dfe815d64e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3467b6813145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0c0c13135d4b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BERGSETH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BERGSETH AS ble etablert [år] og holder til i Vettre.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11 844 804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1 537 484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1 219 406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1 856 803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3 678 466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ALEXANDER BORDVIK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Slemmestadveien 210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1392 Vettre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47 07 42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admin@bergseth.as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www.bergseth.as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977 520 126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BERGSETH AS</a:t>
            </a:r>
          </a:p>
        </p:txBody>
      </p:sp>
    </p:spTree>
  </p:cSld>
  <p:clrMapOvr>
    <a:masterClrMapping xmlns:a="http://schemas.openxmlformats.org/drawingml/2006/main"/>
  </p:clrMapOvr>
</p:sld>
</file>