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cb3049933a4a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e0986405fd4eca"/>
  </p:sldMasterIdLst>
  <p:sldIdLst>
    <p:sldId xmlns:r="http://schemas.openxmlformats.org/officeDocument/2006/relationships" id="256" r:id="R0cc99a113dea4e70"/>
    <p:sldId xmlns:r="http://schemas.openxmlformats.org/officeDocument/2006/relationships" id="257" r:id="Re374c468e2ee4ea6"/>
    <p:sldId xmlns:r="http://schemas.openxmlformats.org/officeDocument/2006/relationships" id="258" r:id="Rf472a82f2e584305"/>
    <p:sldId xmlns:r="http://schemas.openxmlformats.org/officeDocument/2006/relationships" id="259" r:id="R0036797b2ee04e8d"/>
    <p:sldId xmlns:r="http://schemas.openxmlformats.org/officeDocument/2006/relationships" id="260" r:id="R42949c66b1bc42b6"/>
    <p:sldId xmlns:r="http://schemas.openxmlformats.org/officeDocument/2006/relationships" id="261" r:id="R59ed442d71694006"/>
    <p:sldId xmlns:r="http://schemas.openxmlformats.org/officeDocument/2006/relationships" id="262" r:id="R7c886b52fb444a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e0986405fd4eca" /><Relationship Type="http://schemas.openxmlformats.org/officeDocument/2006/relationships/slide" Target="/ppt/slides/slide1.xml" Id="R0cc99a113dea4e70" /><Relationship Type="http://schemas.openxmlformats.org/officeDocument/2006/relationships/slide" Target="/ppt/slides/slide2.xml" Id="Re374c468e2ee4ea6" /><Relationship Type="http://schemas.openxmlformats.org/officeDocument/2006/relationships/slide" Target="/ppt/slides/slide3.xml" Id="Rf472a82f2e584305" /><Relationship Type="http://schemas.openxmlformats.org/officeDocument/2006/relationships/slide" Target="/ppt/slides/slide4.xml" Id="R0036797b2ee04e8d" /><Relationship Type="http://schemas.openxmlformats.org/officeDocument/2006/relationships/slide" Target="/ppt/slides/slide5.xml" Id="R42949c66b1bc42b6" /><Relationship Type="http://schemas.openxmlformats.org/officeDocument/2006/relationships/slide" Target="/ppt/slides/slide6.xml" Id="R59ed442d71694006" /><Relationship Type="http://schemas.openxmlformats.org/officeDocument/2006/relationships/slide" Target="/ppt/slides/slide7.xml" Id="R7c886b52fb444a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44bbeba3e42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ceb53c5864c09" /><Relationship Type="http://schemas.openxmlformats.org/officeDocument/2006/relationships/theme" Target="/ppt/slideMasters/theme/theme1.xml" Id="R074c5ae1f98643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1ceb53c5864c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dced68e204c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3804fb19a44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f0cb6e1cc41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fe0f78a8346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9c0d956ad4f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db6f00b0f44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d35907a8b4d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BERGSETH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1 537 484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1 856 803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3 678 466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BORDVIK ALEXANDER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REIDULFF LARS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Slemmestadveien 210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07 42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admin@bergseth.as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www.bergseth.as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977 520 126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BERGSETH AS</a:t>
            </a:r>
          </a:p>
        </p:txBody>
      </p:sp>
    </p:spTree>
  </p:cSld>
  <p:clrMapOvr>
    <a:masterClrMapping xmlns:a="http://schemas.openxmlformats.org/drawingml/2006/main"/>
  </p:clrMapOvr>
</p:sld>
</file>