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b40d8b514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f729a6280475d"/>
  </p:sldMasterIdLst>
  <p:sldIdLst>
    <p:sldId xmlns:r="http://schemas.openxmlformats.org/officeDocument/2006/relationships" id="256" r:id="Rb772f6ec5bcd496f"/>
    <p:sldId xmlns:r="http://schemas.openxmlformats.org/officeDocument/2006/relationships" id="257" r:id="R7dd87c4157314145"/>
    <p:sldId xmlns:r="http://schemas.openxmlformats.org/officeDocument/2006/relationships" id="258" r:id="R4197db494ae84d1c"/>
    <p:sldId xmlns:r="http://schemas.openxmlformats.org/officeDocument/2006/relationships" id="259" r:id="Ree10e863dbf9434b"/>
    <p:sldId xmlns:r="http://schemas.openxmlformats.org/officeDocument/2006/relationships" id="260" r:id="Rbf71f49784424d08"/>
    <p:sldId xmlns:r="http://schemas.openxmlformats.org/officeDocument/2006/relationships" id="261" r:id="Rfaa3eb5f9f21465e"/>
    <p:sldId xmlns:r="http://schemas.openxmlformats.org/officeDocument/2006/relationships" id="262" r:id="Re196281c24bd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f729a6280475d" /><Relationship Type="http://schemas.openxmlformats.org/officeDocument/2006/relationships/slide" Target="/ppt/slides/slide1.xml" Id="Rb772f6ec5bcd496f" /><Relationship Type="http://schemas.openxmlformats.org/officeDocument/2006/relationships/slide" Target="/ppt/slides/slide2.xml" Id="R7dd87c4157314145" /><Relationship Type="http://schemas.openxmlformats.org/officeDocument/2006/relationships/slide" Target="/ppt/slides/slide3.xml" Id="R4197db494ae84d1c" /><Relationship Type="http://schemas.openxmlformats.org/officeDocument/2006/relationships/slide" Target="/ppt/slides/slide4.xml" Id="Ree10e863dbf9434b" /><Relationship Type="http://schemas.openxmlformats.org/officeDocument/2006/relationships/slide" Target="/ppt/slides/slide5.xml" Id="Rbf71f49784424d08" /><Relationship Type="http://schemas.openxmlformats.org/officeDocument/2006/relationships/slide" Target="/ppt/slides/slide6.xml" Id="Rfaa3eb5f9f21465e" /><Relationship Type="http://schemas.openxmlformats.org/officeDocument/2006/relationships/slide" Target="/ppt/slides/slide7.xml" Id="Re196281c24bd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fb6b96c19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37c1404ab4e45" /><Relationship Type="http://schemas.openxmlformats.org/officeDocument/2006/relationships/theme" Target="/ppt/slideMasters/theme/theme1.xml" Id="R39d3973338fd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f37c1404ab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36bac205b46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149720a3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78a1f23b3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5cd631e79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e27bd050448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8005117e3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0f2bd1597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