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f853ca73241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08184f3a74da1"/>
  </p:sldMasterIdLst>
  <p:sldIdLst>
    <p:sldId xmlns:r="http://schemas.openxmlformats.org/officeDocument/2006/relationships" id="256" r:id="Rbee103fecded4455"/>
    <p:sldId xmlns:r="http://schemas.openxmlformats.org/officeDocument/2006/relationships" id="257" r:id="Rc6b536613abb4957"/>
    <p:sldId xmlns:r="http://schemas.openxmlformats.org/officeDocument/2006/relationships" id="258" r:id="Rd05d17c71fdf4c10"/>
    <p:sldId xmlns:r="http://schemas.openxmlformats.org/officeDocument/2006/relationships" id="259" r:id="Rabe94947d3334a39"/>
    <p:sldId xmlns:r="http://schemas.openxmlformats.org/officeDocument/2006/relationships" id="260" r:id="R9b4de1d4a3c840c6"/>
    <p:sldId xmlns:r="http://schemas.openxmlformats.org/officeDocument/2006/relationships" id="261" r:id="R35fa7620330d4bf5"/>
    <p:sldId xmlns:r="http://schemas.openxmlformats.org/officeDocument/2006/relationships" id="262" r:id="R1289ca6e0164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08184f3a74da1" /><Relationship Type="http://schemas.openxmlformats.org/officeDocument/2006/relationships/slide" Target="/ppt/slides/slide1.xml" Id="Rbee103fecded4455" /><Relationship Type="http://schemas.openxmlformats.org/officeDocument/2006/relationships/slide" Target="/ppt/slides/slide2.xml" Id="Rc6b536613abb4957" /><Relationship Type="http://schemas.openxmlformats.org/officeDocument/2006/relationships/slide" Target="/ppt/slides/slide3.xml" Id="Rd05d17c71fdf4c10" /><Relationship Type="http://schemas.openxmlformats.org/officeDocument/2006/relationships/slide" Target="/ppt/slides/slide4.xml" Id="Rabe94947d3334a39" /><Relationship Type="http://schemas.openxmlformats.org/officeDocument/2006/relationships/slide" Target="/ppt/slides/slide5.xml" Id="R9b4de1d4a3c840c6" /><Relationship Type="http://schemas.openxmlformats.org/officeDocument/2006/relationships/slide" Target="/ppt/slides/slide6.xml" Id="R35fa7620330d4bf5" /><Relationship Type="http://schemas.openxmlformats.org/officeDocument/2006/relationships/slide" Target="/ppt/slides/slide7.xml" Id="R1289ca6e0164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5ea0e2535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dae0c540c4953" /><Relationship Type="http://schemas.openxmlformats.org/officeDocument/2006/relationships/theme" Target="/ppt/slideMasters/theme/theme1.xml" Id="R412ce793d4ff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dae0c540c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b33842d6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aa090ef90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5253e434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d91dc1a2f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c094bd29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4699aa2bb4e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de6ba8f341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FBC ARKITEKTUR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FBC ARKITEKTUR &amp;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9 594 555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1 066 595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3 933 438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NAGLESTAD &amp; SVÆRD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post@flatnes.no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FBC ARKITEKTUR &amp; RÅDGIVNING AS</a:t>
            </a:r>
          </a:p>
        </p:txBody>
      </p:sp>
    </p:spTree>
  </p:cSld>
  <p:clrMapOvr>
    <a:masterClrMapping xmlns:a="http://schemas.openxmlformats.org/drawingml/2006/main"/>
  </p:clrMapOvr>
</p:sld>
</file>