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5e14e3b97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d842078184dff"/>
  </p:sldMasterIdLst>
  <p:sldIdLst>
    <p:sldId xmlns:r="http://schemas.openxmlformats.org/officeDocument/2006/relationships" id="256" r:id="R3aaea1ad9310432a"/>
    <p:sldId xmlns:r="http://schemas.openxmlformats.org/officeDocument/2006/relationships" id="257" r:id="R85d5a60824634f68"/>
    <p:sldId xmlns:r="http://schemas.openxmlformats.org/officeDocument/2006/relationships" id="258" r:id="R50350b06e5ee4ca0"/>
    <p:sldId xmlns:r="http://schemas.openxmlformats.org/officeDocument/2006/relationships" id="259" r:id="R628b294f81f84227"/>
    <p:sldId xmlns:r="http://schemas.openxmlformats.org/officeDocument/2006/relationships" id="260" r:id="R60bc7fabc1f2478d"/>
    <p:sldId xmlns:r="http://schemas.openxmlformats.org/officeDocument/2006/relationships" id="261" r:id="R0c8253852568443d"/>
    <p:sldId xmlns:r="http://schemas.openxmlformats.org/officeDocument/2006/relationships" id="262" r:id="R240ced3935ab4c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d842078184dff" /><Relationship Type="http://schemas.openxmlformats.org/officeDocument/2006/relationships/slide" Target="/ppt/slides/slide1.xml" Id="R3aaea1ad9310432a" /><Relationship Type="http://schemas.openxmlformats.org/officeDocument/2006/relationships/slide" Target="/ppt/slides/slide2.xml" Id="R85d5a60824634f68" /><Relationship Type="http://schemas.openxmlformats.org/officeDocument/2006/relationships/slide" Target="/ppt/slides/slide3.xml" Id="R50350b06e5ee4ca0" /><Relationship Type="http://schemas.openxmlformats.org/officeDocument/2006/relationships/slide" Target="/ppt/slides/slide4.xml" Id="R628b294f81f84227" /><Relationship Type="http://schemas.openxmlformats.org/officeDocument/2006/relationships/slide" Target="/ppt/slides/slide5.xml" Id="R60bc7fabc1f2478d" /><Relationship Type="http://schemas.openxmlformats.org/officeDocument/2006/relationships/slide" Target="/ppt/slides/slide6.xml" Id="R0c8253852568443d" /><Relationship Type="http://schemas.openxmlformats.org/officeDocument/2006/relationships/slide" Target="/ppt/slides/slide7.xml" Id="R240ced3935ab4c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3090511c2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c3376e2c04fdc" /><Relationship Type="http://schemas.openxmlformats.org/officeDocument/2006/relationships/theme" Target="/ppt/slideMasters/theme/theme1.xml" Id="R4c83fcaf0db6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c3376e2c0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f3ca6e549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c1be9cf8f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9dc5da50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2bc5be3c9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4bd2c76e343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dee23e7c34a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eff8d2e7845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FBC ARKITEKTUR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FBC ARKITEKTUR &amp;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671 083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3 011 493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NAGLESTAD &amp; SVÆRD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post@flatnes.no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977 519 136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FBC ARKITEKTUR &amp; RÅDGIVNING AS</a:t>
            </a:r>
          </a:p>
        </p:txBody>
      </p:sp>
    </p:spTree>
  </p:cSld>
  <p:clrMapOvr>
    <a:masterClrMapping xmlns:a="http://schemas.openxmlformats.org/drawingml/2006/main"/>
  </p:clrMapOvr>
</p:sld>
</file>