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5db55fa98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7eba41dbb4324"/>
  </p:sldMasterIdLst>
  <p:sldIdLst>
    <p:sldId xmlns:r="http://schemas.openxmlformats.org/officeDocument/2006/relationships" id="256" r:id="Ra3a247ea00a844bd"/>
    <p:sldId xmlns:r="http://schemas.openxmlformats.org/officeDocument/2006/relationships" id="257" r:id="Rf9f18309d66b41f2"/>
    <p:sldId xmlns:r="http://schemas.openxmlformats.org/officeDocument/2006/relationships" id="258" r:id="Rb32d7dabf16640f9"/>
    <p:sldId xmlns:r="http://schemas.openxmlformats.org/officeDocument/2006/relationships" id="259" r:id="R6837cf348c4e4352"/>
    <p:sldId xmlns:r="http://schemas.openxmlformats.org/officeDocument/2006/relationships" id="260" r:id="R95a866a66b14449a"/>
    <p:sldId xmlns:r="http://schemas.openxmlformats.org/officeDocument/2006/relationships" id="261" r:id="R326966b532af4e9b"/>
    <p:sldId xmlns:r="http://schemas.openxmlformats.org/officeDocument/2006/relationships" id="262" r:id="R2ea880e1bf4a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7eba41dbb4324" /><Relationship Type="http://schemas.openxmlformats.org/officeDocument/2006/relationships/slide" Target="/ppt/slides/slide1.xml" Id="Ra3a247ea00a844bd" /><Relationship Type="http://schemas.openxmlformats.org/officeDocument/2006/relationships/slide" Target="/ppt/slides/slide2.xml" Id="Rf9f18309d66b41f2" /><Relationship Type="http://schemas.openxmlformats.org/officeDocument/2006/relationships/slide" Target="/ppt/slides/slide3.xml" Id="Rb32d7dabf16640f9" /><Relationship Type="http://schemas.openxmlformats.org/officeDocument/2006/relationships/slide" Target="/ppt/slides/slide4.xml" Id="R6837cf348c4e4352" /><Relationship Type="http://schemas.openxmlformats.org/officeDocument/2006/relationships/slide" Target="/ppt/slides/slide5.xml" Id="R95a866a66b14449a" /><Relationship Type="http://schemas.openxmlformats.org/officeDocument/2006/relationships/slide" Target="/ppt/slides/slide6.xml" Id="R326966b532af4e9b" /><Relationship Type="http://schemas.openxmlformats.org/officeDocument/2006/relationships/slide" Target="/ppt/slides/slide7.xml" Id="R2ea880e1bf4a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4348d3c93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10273acd343f7" /><Relationship Type="http://schemas.openxmlformats.org/officeDocument/2006/relationships/theme" Target="/ppt/slideMasters/theme/theme1.xml" Id="Rc66d366942e9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10273acd3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46aaebaaf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261543bb5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472c8d36440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f177108da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1cf9de05c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492f508ab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a87da6be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BLINDHEIM MASKIN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BLINDHEIM MASKIN &amp; TRANSPORT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90 206 900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−738 073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−901 225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9 444 236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25 778 630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BLINDHEIM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WAAGAN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ERIK HAUGE BERG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Blindheim industriveg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6020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15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post@blindheimmaskin.no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www.blindheimmaskin.no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BLINDHEIM MASKIN &amp; TRANSPORT AS</a:t>
            </a:r>
          </a:p>
        </p:txBody>
      </p:sp>
    </p:spTree>
  </p:cSld>
  <p:clrMapOvr>
    <a:masterClrMapping xmlns:a="http://schemas.openxmlformats.org/drawingml/2006/main"/>
  </p:clrMapOvr>
</p:sld>
</file>