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ba77501fd46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f2ea6d5c6348e8"/>
  </p:sldMasterIdLst>
  <p:sldIdLst>
    <p:sldId xmlns:r="http://schemas.openxmlformats.org/officeDocument/2006/relationships" id="256" r:id="Rb82103dac924478d"/>
    <p:sldId xmlns:r="http://schemas.openxmlformats.org/officeDocument/2006/relationships" id="257" r:id="R4008bb75e6234bdc"/>
    <p:sldId xmlns:r="http://schemas.openxmlformats.org/officeDocument/2006/relationships" id="258" r:id="R743b167f3de64e87"/>
    <p:sldId xmlns:r="http://schemas.openxmlformats.org/officeDocument/2006/relationships" id="259" r:id="Red8d50c8857b4416"/>
    <p:sldId xmlns:r="http://schemas.openxmlformats.org/officeDocument/2006/relationships" id="260" r:id="R5b6fc9f9177147eb"/>
    <p:sldId xmlns:r="http://schemas.openxmlformats.org/officeDocument/2006/relationships" id="261" r:id="Re880e98c4a3b4515"/>
    <p:sldId xmlns:r="http://schemas.openxmlformats.org/officeDocument/2006/relationships" id="262" r:id="Rf5c49da9199545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2ea6d5c6348e8" /><Relationship Type="http://schemas.openxmlformats.org/officeDocument/2006/relationships/slide" Target="/ppt/slides/slide1.xml" Id="Rb82103dac924478d" /><Relationship Type="http://schemas.openxmlformats.org/officeDocument/2006/relationships/slide" Target="/ppt/slides/slide2.xml" Id="R4008bb75e6234bdc" /><Relationship Type="http://schemas.openxmlformats.org/officeDocument/2006/relationships/slide" Target="/ppt/slides/slide3.xml" Id="R743b167f3de64e87" /><Relationship Type="http://schemas.openxmlformats.org/officeDocument/2006/relationships/slide" Target="/ppt/slides/slide4.xml" Id="Red8d50c8857b4416" /><Relationship Type="http://schemas.openxmlformats.org/officeDocument/2006/relationships/slide" Target="/ppt/slides/slide5.xml" Id="R5b6fc9f9177147eb" /><Relationship Type="http://schemas.openxmlformats.org/officeDocument/2006/relationships/slide" Target="/ppt/slides/slide6.xml" Id="Re880e98c4a3b4515" /><Relationship Type="http://schemas.openxmlformats.org/officeDocument/2006/relationships/slide" Target="/ppt/slides/slide7.xml" Id="Rf5c49da9199545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434cb83d745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e6b8e5ca74911" /><Relationship Type="http://schemas.openxmlformats.org/officeDocument/2006/relationships/theme" Target="/ppt/slideMasters/theme/theme1.xml" Id="R740b2166d04e4f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6e6b8e5ca7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068cdb84e4d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3a4a489c642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7a33ab3c4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e4185bd784f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cce1e6806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362b1b97b49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d731ceeee40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VIRVEL SCENE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VIRVEL SCENE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346 440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377 646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JONER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Meltzers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29 29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977 515 556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