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4394a9301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2ffe9ca0c486c"/>
  </p:sldMasterIdLst>
  <p:sldIdLst>
    <p:sldId xmlns:r="http://schemas.openxmlformats.org/officeDocument/2006/relationships" id="256" r:id="Rf5a46ec821004f41"/>
    <p:sldId xmlns:r="http://schemas.openxmlformats.org/officeDocument/2006/relationships" id="257" r:id="Rdd3896505a594e20"/>
    <p:sldId xmlns:r="http://schemas.openxmlformats.org/officeDocument/2006/relationships" id="258" r:id="R74fcd7d642e34eb4"/>
    <p:sldId xmlns:r="http://schemas.openxmlformats.org/officeDocument/2006/relationships" id="259" r:id="R68d8b23012bc4883"/>
    <p:sldId xmlns:r="http://schemas.openxmlformats.org/officeDocument/2006/relationships" id="260" r:id="R18548553f8ff422f"/>
    <p:sldId xmlns:r="http://schemas.openxmlformats.org/officeDocument/2006/relationships" id="261" r:id="R2f1957ccea004e89"/>
    <p:sldId xmlns:r="http://schemas.openxmlformats.org/officeDocument/2006/relationships" id="262" r:id="R12ab70eb1a54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2ffe9ca0c486c" /><Relationship Type="http://schemas.openxmlformats.org/officeDocument/2006/relationships/slide" Target="/ppt/slides/slide1.xml" Id="Rf5a46ec821004f41" /><Relationship Type="http://schemas.openxmlformats.org/officeDocument/2006/relationships/slide" Target="/ppt/slides/slide2.xml" Id="Rdd3896505a594e20" /><Relationship Type="http://schemas.openxmlformats.org/officeDocument/2006/relationships/slide" Target="/ppt/slides/slide3.xml" Id="R74fcd7d642e34eb4" /><Relationship Type="http://schemas.openxmlformats.org/officeDocument/2006/relationships/slide" Target="/ppt/slides/slide4.xml" Id="R68d8b23012bc4883" /><Relationship Type="http://schemas.openxmlformats.org/officeDocument/2006/relationships/slide" Target="/ppt/slides/slide5.xml" Id="R18548553f8ff422f" /><Relationship Type="http://schemas.openxmlformats.org/officeDocument/2006/relationships/slide" Target="/ppt/slides/slide6.xml" Id="R2f1957ccea004e89" /><Relationship Type="http://schemas.openxmlformats.org/officeDocument/2006/relationships/slide" Target="/ppt/slides/slide7.xml" Id="R12ab70eb1a54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26854bf6b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df34d9d440c6" /><Relationship Type="http://schemas.openxmlformats.org/officeDocument/2006/relationships/theme" Target="/ppt/slideMasters/theme/theme1.xml" Id="R0b317e7e54b8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9df34d9d4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92a6fda86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fc5d8e36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2f9a8f569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7e613bc1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edd0c20fc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bc6f5913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394193241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SEAFISH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SEAFISH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SEAFISH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SEAFISH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SEAFISH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SEAFISH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5 860 184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1 086 828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32 199 688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49 697 334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SEAFISH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ÅRVIK JONNY TERJE  –  45,7 %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HODDEVIK KJELL-GUNNAR  –  45,7 %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 JAN-OVE  –  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SEAFISH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SEAFISH AS</a:t>
            </a:r>
          </a:p>
        </p:txBody>
      </p:sp>
    </p:spTree>
  </p:cSld>
  <p:clrMapOvr>
    <a:masterClrMapping xmlns:a="http://schemas.openxmlformats.org/drawingml/2006/main"/>
  </p:clrMapOvr>
</p:sld>
</file>